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notesSlides/notesSlide64.xml" ContentType="application/vnd.openxmlformats-officedocument.presentationml.notesSlide+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notesSlides/notesSlide65.xml" ContentType="application/vnd.openxmlformats-officedocument.presentationml.notesSlide+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notesSlides/notesSlide78.xml" ContentType="application/vnd.openxmlformats-officedocument.presentationml.notesSlide+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74" r:id="rId92"/>
    <p:sldId id="473" r:id="rId93"/>
    <p:sldId id="444" r:id="rId94"/>
    <p:sldId id="304" r:id="rId95"/>
    <p:sldId id="305" r:id="rId96"/>
    <p:sldId id="306" r:id="rId97"/>
    <p:sldId id="307" r:id="rId98"/>
    <p:sldId id="489" r:id="rId99"/>
    <p:sldId id="308" r:id="rId100"/>
    <p:sldId id="310" r:id="rId101"/>
    <p:sldId id="311" r:id="rId102"/>
    <p:sldId id="312" r:id="rId103"/>
    <p:sldId id="313" r:id="rId104"/>
    <p:sldId id="487" r:id="rId105"/>
    <p:sldId id="486" r:id="rId106"/>
    <p:sldId id="485" r:id="rId107"/>
    <p:sldId id="488" r:id="rId108"/>
    <p:sldId id="490" r:id="rId109"/>
    <p:sldId id="484" r:id="rId110"/>
    <p:sldId id="483" r:id="rId111"/>
    <p:sldId id="482" r:id="rId112"/>
    <p:sldId id="481" r:id="rId113"/>
    <p:sldId id="445" r:id="rId114"/>
    <p:sldId id="315" r:id="rId115"/>
    <p:sldId id="317" r:id="rId116"/>
    <p:sldId id="318" r:id="rId117"/>
    <p:sldId id="319" r:id="rId118"/>
    <p:sldId id="320" r:id="rId119"/>
    <p:sldId id="321" r:id="rId120"/>
    <p:sldId id="316" r:id="rId121"/>
    <p:sldId id="325" r:id="rId122"/>
    <p:sldId id="322" r:id="rId123"/>
    <p:sldId id="326" r:id="rId124"/>
    <p:sldId id="323" r:id="rId125"/>
    <p:sldId id="327" r:id="rId126"/>
    <p:sldId id="328" r:id="rId127"/>
    <p:sldId id="329" r:id="rId128"/>
    <p:sldId id="333" r:id="rId1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CB3B3-4163-4F6A-976B-5EC129C1277E}" v="145" dt="2021-02-19T21:10:10.41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3" d="100"/>
          <a:sy n="73" d="100"/>
        </p:scale>
        <p:origin x="636"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7C7CB3B3-4163-4F6A-976B-5EC129C1277E}"/>
    <pc:docChg chg="undo custSel addSld delSld modSld">
      <pc:chgData name="Daniel Schwarz" userId="5bb35bb8-905a-4742-88d9-33d9089732e7" providerId="ADAL" clId="{7C7CB3B3-4163-4F6A-976B-5EC129C1277E}" dt="2021-02-19T21:10:10.417" v="506" actId="20577"/>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19.02.2021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TODO:</a:t>
            </a:r>
          </a:p>
          <a:p>
            <a:r>
              <a:rPr lang="en-US" dirty="0" err="1"/>
              <a:t>Zusätzliche</a:t>
            </a:r>
            <a:r>
              <a:rPr lang="en-US" dirty="0"/>
              <a:t> Demo </a:t>
            </a:r>
            <a:r>
              <a:rPr lang="en-US" dirty="0" err="1"/>
              <a:t>mit</a:t>
            </a:r>
            <a:r>
              <a:rPr lang="en-US" dirty="0"/>
              <a:t> fetch() -&gt; </a:t>
            </a:r>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99</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r>
              <a:rPr lang="en-US" dirty="0" err="1"/>
              <a:t>Gutes</a:t>
            </a:r>
            <a:r>
              <a:rPr lang="en-US" dirty="0"/>
              <a:t> </a:t>
            </a:r>
            <a:r>
              <a:rPr lang="en-US" dirty="0" err="1"/>
              <a:t>Erklärvideo</a:t>
            </a:r>
            <a:r>
              <a:rPr lang="en-US" dirty="0"/>
              <a:t> </a:t>
            </a:r>
            <a:r>
              <a:rPr lang="en-US" dirty="0" err="1"/>
              <a:t>zu</a:t>
            </a:r>
            <a:r>
              <a:rPr lang="en-US" dirty="0"/>
              <a:t> CSRF </a:t>
            </a:r>
            <a:r>
              <a:rPr lang="en-US" dirty="0" err="1"/>
              <a:t>als</a:t>
            </a:r>
            <a:r>
              <a:rPr lang="en-US" dirty="0"/>
              <a:t> </a:t>
            </a:r>
            <a:r>
              <a:rPr lang="en-US" dirty="0" err="1"/>
              <a:t>zusätzliche</a:t>
            </a:r>
            <a:r>
              <a:rPr lang="en-US" dirty="0"/>
              <a:t> </a:t>
            </a:r>
            <a:r>
              <a:rPr lang="en-US" dirty="0" err="1"/>
              <a:t>Erklärung</a:t>
            </a:r>
            <a:r>
              <a:rPr lang="en-US" dirty="0"/>
              <a:t> </a:t>
            </a:r>
            <a:r>
              <a:rPr lang="en-US" dirty="0" err="1"/>
              <a:t>zeigen</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19.02.2021</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19.02.2021</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17.xml"/><Relationship Id="rId21" Type="http://schemas.openxmlformats.org/officeDocument/2006/relationships/customXml" Target="../ink/ink1769.xml"/><Relationship Id="rId42" Type="http://schemas.openxmlformats.org/officeDocument/2006/relationships/image" Target="../media/image2820.png"/><Relationship Id="rId47" Type="http://schemas.openxmlformats.org/officeDocument/2006/relationships/customXml" Target="../ink/ink1782.xml"/><Relationship Id="rId63" Type="http://schemas.openxmlformats.org/officeDocument/2006/relationships/customXml" Target="../ink/ink179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03.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1828.xml"/><Relationship Id="rId175" Type="http://schemas.openxmlformats.org/officeDocument/2006/relationships/image" Target="../media/image20.png"/><Relationship Id="rId170" Type="http://schemas.openxmlformats.org/officeDocument/2006/relationships/customXml" Target="../ink/ink1834.xml"/><Relationship Id="rId16" Type="http://schemas.openxmlformats.org/officeDocument/2006/relationships/image" Target="../media/image2690.png"/><Relationship Id="rId107" Type="http://schemas.openxmlformats.org/officeDocument/2006/relationships/customXml" Target="../ink/ink1812.xml"/><Relationship Id="rId11" Type="http://schemas.openxmlformats.org/officeDocument/2006/relationships/customXml" Target="../ink/ink1764.xml"/><Relationship Id="rId32" Type="http://schemas.openxmlformats.org/officeDocument/2006/relationships/image" Target="../media/image2770.png"/><Relationship Id="rId37" Type="http://schemas.openxmlformats.org/officeDocument/2006/relationships/customXml" Target="../ink/ink1777.xml"/><Relationship Id="rId53" Type="http://schemas.openxmlformats.org/officeDocument/2006/relationships/customXml" Target="../ink/ink178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798.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1823.xml"/><Relationship Id="rId144" Type="http://schemas.openxmlformats.org/officeDocument/2006/relationships/customXml" Target="../ink/ink1831.xml"/><Relationship Id="rId5" Type="http://schemas.openxmlformats.org/officeDocument/2006/relationships/customXml" Target="../ink/ink1761.xml"/><Relationship Id="rId90" Type="http://schemas.openxmlformats.org/officeDocument/2006/relationships/image" Target="../media/image416.png"/><Relationship Id="rId95" Type="http://schemas.openxmlformats.org/officeDocument/2006/relationships/customXml" Target="../ink/ink180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772.xml"/><Relationship Id="rId43" Type="http://schemas.openxmlformats.org/officeDocument/2006/relationships/customXml" Target="../ink/ink178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793.xml"/><Relationship Id="rId113" Type="http://schemas.openxmlformats.org/officeDocument/2006/relationships/customXml" Target="../ink/ink1815.xml"/><Relationship Id="rId118" Type="http://schemas.openxmlformats.org/officeDocument/2006/relationships/customXml" Target="../ink/ink1818.xml"/><Relationship Id="rId134" Type="http://schemas.openxmlformats.org/officeDocument/2006/relationships/customXml" Target="../ink/ink1826.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1801.xml"/><Relationship Id="rId171" Type="http://schemas.openxmlformats.org/officeDocument/2006/relationships/image" Target="../media/image18.png"/><Relationship Id="rId176" Type="http://schemas.openxmlformats.org/officeDocument/2006/relationships/customXml" Target="../ink/ink1837.xml"/><Relationship Id="rId12" Type="http://schemas.openxmlformats.org/officeDocument/2006/relationships/image" Target="../media/image2670.png"/><Relationship Id="rId17" Type="http://schemas.openxmlformats.org/officeDocument/2006/relationships/customXml" Target="../ink/ink1767.xml"/><Relationship Id="rId33" Type="http://schemas.openxmlformats.org/officeDocument/2006/relationships/customXml" Target="../ink/ink1775.xml"/><Relationship Id="rId38" Type="http://schemas.openxmlformats.org/officeDocument/2006/relationships/image" Target="../media/image2800.png"/><Relationship Id="rId59" Type="http://schemas.openxmlformats.org/officeDocument/2006/relationships/customXml" Target="../ink/ink1788.xml"/><Relationship Id="rId103" Type="http://schemas.openxmlformats.org/officeDocument/2006/relationships/customXml" Target="../ink/ink1810.xml"/><Relationship Id="rId108" Type="http://schemas.openxmlformats.org/officeDocument/2006/relationships/image" Target="../media/image425.png"/><Relationship Id="rId124" Type="http://schemas.openxmlformats.org/officeDocument/2006/relationships/customXml" Target="../ink/ink1821.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1779.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1796.xml"/><Relationship Id="rId83" Type="http://schemas.openxmlformats.org/officeDocument/2006/relationships/customXml" Target="../ink/ink1800.xml"/><Relationship Id="rId88" Type="http://schemas.openxmlformats.org/officeDocument/2006/relationships/image" Target="../media/image415.png"/><Relationship Id="rId91" Type="http://schemas.openxmlformats.org/officeDocument/2006/relationships/customXml" Target="../ink/ink1804.xml"/><Relationship Id="rId96" Type="http://schemas.openxmlformats.org/officeDocument/2006/relationships/image" Target="../media/image419.png"/><Relationship Id="rId111" Type="http://schemas.openxmlformats.org/officeDocument/2006/relationships/customXml" Target="../ink/ink1814.xml"/><Relationship Id="rId132" Type="http://schemas.openxmlformats.org/officeDocument/2006/relationships/customXml" Target="../ink/ink1825.xml"/><Relationship Id="rId140" Type="http://schemas.openxmlformats.org/officeDocument/2006/relationships/customXml" Target="../ink/ink1829.xml"/><Relationship Id="rId145" Type="http://schemas.openxmlformats.org/officeDocument/2006/relationships/image" Target="../media/image15.png"/><Relationship Id="rId174" Type="http://schemas.openxmlformats.org/officeDocument/2006/relationships/customXml" Target="../ink/ink183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766.xml"/><Relationship Id="rId23" Type="http://schemas.openxmlformats.org/officeDocument/2006/relationships/customXml" Target="../ink/ink177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783.xml"/><Relationship Id="rId57" Type="http://schemas.openxmlformats.org/officeDocument/2006/relationships/customXml" Target="../ink/ink178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177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791.xml"/><Relationship Id="rId73" Type="http://schemas.openxmlformats.org/officeDocument/2006/relationships/customXml" Target="../ink/ink1795.xml"/><Relationship Id="rId78" Type="http://schemas.openxmlformats.org/officeDocument/2006/relationships/image" Target="../media/image4100.png"/><Relationship Id="rId81" Type="http://schemas.openxmlformats.org/officeDocument/2006/relationships/customXml" Target="../ink/ink179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08.xml"/><Relationship Id="rId101" Type="http://schemas.openxmlformats.org/officeDocument/2006/relationships/customXml" Target="../ink/ink1809.xml"/><Relationship Id="rId122" Type="http://schemas.openxmlformats.org/officeDocument/2006/relationships/customXml" Target="../ink/ink1820.xml"/><Relationship Id="rId130" Type="http://schemas.openxmlformats.org/officeDocument/2006/relationships/customXml" Target="../ink/ink1824.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18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763.xml"/><Relationship Id="rId172" Type="http://schemas.openxmlformats.org/officeDocument/2006/relationships/customXml" Target="../ink/ink1835.xml"/><Relationship Id="rId180" Type="http://schemas.openxmlformats.org/officeDocument/2006/relationships/customXml" Target="../ink/ink1839.xml"/><Relationship Id="rId13" Type="http://schemas.openxmlformats.org/officeDocument/2006/relationships/customXml" Target="../ink/ink1765.xml"/><Relationship Id="rId18" Type="http://schemas.openxmlformats.org/officeDocument/2006/relationships/image" Target="../media/image2700.png"/><Relationship Id="rId39" Type="http://schemas.openxmlformats.org/officeDocument/2006/relationships/customXml" Target="../ink/ink1778.xml"/><Relationship Id="rId109" Type="http://schemas.openxmlformats.org/officeDocument/2006/relationships/customXml" Target="../ink/ink181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786.xml"/><Relationship Id="rId76" Type="http://schemas.openxmlformats.org/officeDocument/2006/relationships/image" Target="../media/image4090.png"/><Relationship Id="rId97" Type="http://schemas.openxmlformats.org/officeDocument/2006/relationships/customXml" Target="../ink/ink1807.xml"/><Relationship Id="rId104" Type="http://schemas.openxmlformats.org/officeDocument/2006/relationships/image" Target="../media/image423.png"/><Relationship Id="rId120" Type="http://schemas.openxmlformats.org/officeDocument/2006/relationships/customXml" Target="../ink/ink1819.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1832.xml"/><Relationship Id="rId7" Type="http://schemas.openxmlformats.org/officeDocument/2006/relationships/customXml" Target="../ink/ink1762.xml"/><Relationship Id="rId71" Type="http://schemas.openxmlformats.org/officeDocument/2006/relationships/customXml" Target="../ink/ink1794.xml"/><Relationship Id="rId92" Type="http://schemas.openxmlformats.org/officeDocument/2006/relationships/image" Target="../media/image417.png"/><Relationship Id="rId2" Type="http://schemas.openxmlformats.org/officeDocument/2006/relationships/customXml" Target="../ink/ink1760.xml"/><Relationship Id="rId29" Type="http://schemas.openxmlformats.org/officeDocument/2006/relationships/customXml" Target="../ink/ink177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781.xml"/><Relationship Id="rId66" Type="http://schemas.openxmlformats.org/officeDocument/2006/relationships/image" Target="../media/image4040.png"/><Relationship Id="rId87" Type="http://schemas.openxmlformats.org/officeDocument/2006/relationships/customXml" Target="../ink/ink1802.xml"/><Relationship Id="rId110" Type="http://schemas.openxmlformats.org/officeDocument/2006/relationships/image" Target="../media/image426.png"/><Relationship Id="rId115" Type="http://schemas.openxmlformats.org/officeDocument/2006/relationships/customXml" Target="../ink/ink1816.xml"/><Relationship Id="rId131" Type="http://schemas.openxmlformats.org/officeDocument/2006/relationships/image" Target="../media/image8.png"/><Relationship Id="rId136" Type="http://schemas.openxmlformats.org/officeDocument/2006/relationships/customXml" Target="../ink/ink1827.xml"/><Relationship Id="rId178" Type="http://schemas.openxmlformats.org/officeDocument/2006/relationships/customXml" Target="../ink/ink1838.xml"/><Relationship Id="rId61" Type="http://schemas.openxmlformats.org/officeDocument/2006/relationships/customXml" Target="../ink/ink178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76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776.xml"/><Relationship Id="rId56" Type="http://schemas.openxmlformats.org/officeDocument/2006/relationships/image" Target="../media/image3990.png"/><Relationship Id="rId77" Type="http://schemas.openxmlformats.org/officeDocument/2006/relationships/customXml" Target="../ink/ink1797.xml"/><Relationship Id="rId100" Type="http://schemas.openxmlformats.org/officeDocument/2006/relationships/image" Target="../media/image421.png"/><Relationship Id="rId105" Type="http://schemas.openxmlformats.org/officeDocument/2006/relationships/customXml" Target="../ink/ink1811.xml"/><Relationship Id="rId126" Type="http://schemas.openxmlformats.org/officeDocument/2006/relationships/customXml" Target="../ink/ink1822.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1784.xml"/><Relationship Id="rId72" Type="http://schemas.openxmlformats.org/officeDocument/2006/relationships/image" Target="../media/image4070.png"/><Relationship Id="rId93" Type="http://schemas.openxmlformats.org/officeDocument/2006/relationships/customXml" Target="../ink/ink1805.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1830.xml"/><Relationship Id="rId3" Type="http://schemas.openxmlformats.org/officeDocument/2006/relationships/image" Target="../media/image1.png"/><Relationship Id="rId25" Type="http://schemas.openxmlformats.org/officeDocument/2006/relationships/customXml" Target="../ink/ink1771.xml"/><Relationship Id="rId46" Type="http://schemas.openxmlformats.org/officeDocument/2006/relationships/image" Target="../media/image2840.png"/><Relationship Id="rId67" Type="http://schemas.openxmlformats.org/officeDocument/2006/relationships/customXml" Target="../ink/ink1792.xml"/><Relationship Id="rId116" Type="http://schemas.openxmlformats.org/officeDocument/2006/relationships/image" Target="../media/image429.png"/><Relationship Id="rId137" Type="http://schemas.openxmlformats.org/officeDocument/2006/relationships/image" Target="../media/image11.png"/></Relationships>
</file>

<file path=ppt/slides/_rels/slide102.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97.xml"/><Relationship Id="rId21" Type="http://schemas.openxmlformats.org/officeDocument/2006/relationships/customXml" Target="../ink/ink1849.xml"/><Relationship Id="rId42" Type="http://schemas.openxmlformats.org/officeDocument/2006/relationships/image" Target="../media/image2820.png"/><Relationship Id="rId47" Type="http://schemas.openxmlformats.org/officeDocument/2006/relationships/customXml" Target="../ink/ink1862.xml"/><Relationship Id="rId63" Type="http://schemas.openxmlformats.org/officeDocument/2006/relationships/customXml" Target="../ink/ink187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83.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1908.xml"/><Relationship Id="rId175" Type="http://schemas.openxmlformats.org/officeDocument/2006/relationships/image" Target="../media/image20.png"/><Relationship Id="rId170" Type="http://schemas.openxmlformats.org/officeDocument/2006/relationships/customXml" Target="../ink/ink1915.xml"/><Relationship Id="rId16" Type="http://schemas.openxmlformats.org/officeDocument/2006/relationships/image" Target="../media/image2690.png"/><Relationship Id="rId107" Type="http://schemas.openxmlformats.org/officeDocument/2006/relationships/customXml" Target="../ink/ink1892.xml"/><Relationship Id="rId11" Type="http://schemas.openxmlformats.org/officeDocument/2006/relationships/customXml" Target="../ink/ink1844.xml"/><Relationship Id="rId32" Type="http://schemas.openxmlformats.org/officeDocument/2006/relationships/image" Target="../media/image2770.png"/><Relationship Id="rId37" Type="http://schemas.openxmlformats.org/officeDocument/2006/relationships/customXml" Target="../ink/ink1857.xml"/><Relationship Id="rId53" Type="http://schemas.openxmlformats.org/officeDocument/2006/relationships/customXml" Target="../ink/ink186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878.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1903.xml"/><Relationship Id="rId144" Type="http://schemas.openxmlformats.org/officeDocument/2006/relationships/customXml" Target="../ink/ink1911.xml"/><Relationship Id="rId149" Type="http://schemas.openxmlformats.org/officeDocument/2006/relationships/image" Target="../media/image16.png"/><Relationship Id="rId5" Type="http://schemas.openxmlformats.org/officeDocument/2006/relationships/customXml" Target="../ink/ink1841.xml"/><Relationship Id="rId90" Type="http://schemas.openxmlformats.org/officeDocument/2006/relationships/image" Target="../media/image416.png"/><Relationship Id="rId95" Type="http://schemas.openxmlformats.org/officeDocument/2006/relationships/customXml" Target="../ink/ink188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852.xml"/><Relationship Id="rId43" Type="http://schemas.openxmlformats.org/officeDocument/2006/relationships/customXml" Target="../ink/ink186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873.xml"/><Relationship Id="rId113" Type="http://schemas.openxmlformats.org/officeDocument/2006/relationships/customXml" Target="../ink/ink1895.xml"/><Relationship Id="rId118" Type="http://schemas.openxmlformats.org/officeDocument/2006/relationships/image" Target="../media/image430.png"/><Relationship Id="rId134" Type="http://schemas.openxmlformats.org/officeDocument/2006/relationships/customXml" Target="../ink/ink1906.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1881.xml"/><Relationship Id="rId150" Type="http://schemas.openxmlformats.org/officeDocument/2006/relationships/customXml" Target="../ink/ink1914.xml"/><Relationship Id="rId171" Type="http://schemas.openxmlformats.org/officeDocument/2006/relationships/image" Target="../media/image18.png"/><Relationship Id="rId176" Type="http://schemas.openxmlformats.org/officeDocument/2006/relationships/customXml" Target="../ink/ink1918.xml"/><Relationship Id="rId12" Type="http://schemas.openxmlformats.org/officeDocument/2006/relationships/image" Target="../media/image2670.png"/><Relationship Id="rId17" Type="http://schemas.openxmlformats.org/officeDocument/2006/relationships/customXml" Target="../ink/ink1847.xml"/><Relationship Id="rId33" Type="http://schemas.openxmlformats.org/officeDocument/2006/relationships/customXml" Target="../ink/ink1855.xml"/><Relationship Id="rId38" Type="http://schemas.openxmlformats.org/officeDocument/2006/relationships/image" Target="../media/image2800.png"/><Relationship Id="rId59" Type="http://schemas.openxmlformats.org/officeDocument/2006/relationships/customXml" Target="../ink/ink1868.xml"/><Relationship Id="rId103" Type="http://schemas.openxmlformats.org/officeDocument/2006/relationships/customXml" Target="../ink/ink1890.xml"/><Relationship Id="rId108" Type="http://schemas.openxmlformats.org/officeDocument/2006/relationships/image" Target="../media/image425.png"/><Relationship Id="rId124" Type="http://schemas.openxmlformats.org/officeDocument/2006/relationships/customXml" Target="../ink/ink1901.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1876.xml"/><Relationship Id="rId91" Type="http://schemas.openxmlformats.org/officeDocument/2006/relationships/customXml" Target="../ink/ink1884.xml"/><Relationship Id="rId96" Type="http://schemas.openxmlformats.org/officeDocument/2006/relationships/image" Target="../media/image419.png"/><Relationship Id="rId140" Type="http://schemas.openxmlformats.org/officeDocument/2006/relationships/customXml" Target="../ink/ink1909.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846.xml"/><Relationship Id="rId23" Type="http://schemas.openxmlformats.org/officeDocument/2006/relationships/customXml" Target="../ink/ink185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863.xml"/><Relationship Id="rId57" Type="http://schemas.openxmlformats.org/officeDocument/2006/relationships/customXml" Target="../ink/ink186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1898.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185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871.xml"/><Relationship Id="rId73" Type="http://schemas.openxmlformats.org/officeDocument/2006/relationships/customXml" Target="../ink/ink1875.xml"/><Relationship Id="rId78" Type="http://schemas.openxmlformats.org/officeDocument/2006/relationships/image" Target="../media/image4100.png"/><Relationship Id="rId81" Type="http://schemas.openxmlformats.org/officeDocument/2006/relationships/customXml" Target="../ink/ink187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88.xml"/><Relationship Id="rId101" Type="http://schemas.openxmlformats.org/officeDocument/2006/relationships/customXml" Target="../ink/ink1889.xml"/><Relationship Id="rId122" Type="http://schemas.openxmlformats.org/officeDocument/2006/relationships/customXml" Target="../ink/ink1900.xml"/><Relationship Id="rId130" Type="http://schemas.openxmlformats.org/officeDocument/2006/relationships/customXml" Target="../ink/ink1904.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191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843.xml"/><Relationship Id="rId172" Type="http://schemas.openxmlformats.org/officeDocument/2006/relationships/customXml" Target="../ink/ink1916.xml"/><Relationship Id="rId180" Type="http://schemas.openxmlformats.org/officeDocument/2006/relationships/customXml" Target="../ink/ink1920.xml"/><Relationship Id="rId13" Type="http://schemas.openxmlformats.org/officeDocument/2006/relationships/customXml" Target="../ink/ink1845.xml"/><Relationship Id="rId18" Type="http://schemas.openxmlformats.org/officeDocument/2006/relationships/image" Target="../media/image2700.png"/><Relationship Id="rId39" Type="http://schemas.openxmlformats.org/officeDocument/2006/relationships/customXml" Target="../ink/ink1858.xml"/><Relationship Id="rId109" Type="http://schemas.openxmlformats.org/officeDocument/2006/relationships/customXml" Target="../ink/ink189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866.xml"/><Relationship Id="rId76" Type="http://schemas.openxmlformats.org/officeDocument/2006/relationships/image" Target="../media/image4090.png"/><Relationship Id="rId97" Type="http://schemas.openxmlformats.org/officeDocument/2006/relationships/customXml" Target="../ink/ink1887.xml"/><Relationship Id="rId104" Type="http://schemas.openxmlformats.org/officeDocument/2006/relationships/image" Target="../media/image423.png"/><Relationship Id="rId120" Type="http://schemas.openxmlformats.org/officeDocument/2006/relationships/customXml" Target="../ink/ink1899.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1912.xml"/><Relationship Id="rId7" Type="http://schemas.openxmlformats.org/officeDocument/2006/relationships/customXml" Target="../ink/ink1842.xml"/><Relationship Id="rId71" Type="http://schemas.openxmlformats.org/officeDocument/2006/relationships/customXml" Target="../ink/ink1874.xml"/><Relationship Id="rId92" Type="http://schemas.openxmlformats.org/officeDocument/2006/relationships/image" Target="../media/image417.png"/><Relationship Id="rId2" Type="http://schemas.openxmlformats.org/officeDocument/2006/relationships/customXml" Target="../ink/ink1840.xml"/><Relationship Id="rId29" Type="http://schemas.openxmlformats.org/officeDocument/2006/relationships/customXml" Target="../ink/ink185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861.xml"/><Relationship Id="rId66" Type="http://schemas.openxmlformats.org/officeDocument/2006/relationships/image" Target="../media/image4040.png"/><Relationship Id="rId87" Type="http://schemas.openxmlformats.org/officeDocument/2006/relationships/customXml" Target="../ink/ink1882.xml"/><Relationship Id="rId110" Type="http://schemas.openxmlformats.org/officeDocument/2006/relationships/image" Target="../media/image426.png"/><Relationship Id="rId115" Type="http://schemas.openxmlformats.org/officeDocument/2006/relationships/customXml" Target="../ink/ink1896.xml"/><Relationship Id="rId131" Type="http://schemas.openxmlformats.org/officeDocument/2006/relationships/image" Target="../media/image7.png"/><Relationship Id="rId136" Type="http://schemas.openxmlformats.org/officeDocument/2006/relationships/customXml" Target="../ink/ink1907.xml"/><Relationship Id="rId178" Type="http://schemas.openxmlformats.org/officeDocument/2006/relationships/customXml" Target="../ink/ink1919.xml"/><Relationship Id="rId61" Type="http://schemas.openxmlformats.org/officeDocument/2006/relationships/customXml" Target="../ink/ink186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84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856.xml"/><Relationship Id="rId56" Type="http://schemas.openxmlformats.org/officeDocument/2006/relationships/image" Target="../media/image3990.png"/><Relationship Id="rId77" Type="http://schemas.openxmlformats.org/officeDocument/2006/relationships/customXml" Target="../ink/ink1877.xml"/><Relationship Id="rId100" Type="http://schemas.openxmlformats.org/officeDocument/2006/relationships/image" Target="../media/image421.png"/><Relationship Id="rId105" Type="http://schemas.openxmlformats.org/officeDocument/2006/relationships/customXml" Target="../ink/ink1891.xml"/><Relationship Id="rId126" Type="http://schemas.openxmlformats.org/officeDocument/2006/relationships/customXml" Target="../ink/ink1902.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1864.xml"/><Relationship Id="rId72" Type="http://schemas.openxmlformats.org/officeDocument/2006/relationships/image" Target="../media/image4070.png"/><Relationship Id="rId93" Type="http://schemas.openxmlformats.org/officeDocument/2006/relationships/customXml" Target="../ink/ink1885.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1910.xml"/><Relationship Id="rId3" Type="http://schemas.openxmlformats.org/officeDocument/2006/relationships/image" Target="../media/image1.png"/><Relationship Id="rId25" Type="http://schemas.openxmlformats.org/officeDocument/2006/relationships/customXml" Target="../ink/ink1851.xml"/><Relationship Id="rId46" Type="http://schemas.openxmlformats.org/officeDocument/2006/relationships/image" Target="../media/image2840.png"/><Relationship Id="rId67" Type="http://schemas.openxmlformats.org/officeDocument/2006/relationships/customXml" Target="../ink/ink1872.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1859.xml"/><Relationship Id="rId62" Type="http://schemas.openxmlformats.org/officeDocument/2006/relationships/image" Target="../media/image4020.png"/><Relationship Id="rId83" Type="http://schemas.openxmlformats.org/officeDocument/2006/relationships/customXml" Target="../ink/ink1880.xml"/><Relationship Id="rId88" Type="http://schemas.openxmlformats.org/officeDocument/2006/relationships/image" Target="../media/image415.png"/><Relationship Id="rId111" Type="http://schemas.openxmlformats.org/officeDocument/2006/relationships/customXml" Target="../ink/ink1894.xml"/><Relationship Id="rId132" Type="http://schemas.openxmlformats.org/officeDocument/2006/relationships/customXml" Target="../ink/ink1905.xml"/><Relationship Id="rId174" Type="http://schemas.openxmlformats.org/officeDocument/2006/relationships/customXml" Target="../ink/ink1917.xml"/><Relationship Id="rId179" Type="http://schemas.openxmlformats.org/officeDocument/2006/relationships/image" Target="../media/image22.png"/></Relationships>
</file>

<file path=ppt/slides/_rels/slide103.xml.rels><?xml version="1.0" encoding="UTF-8" standalone="yes"?>
<Relationships xmlns="http://schemas.openxmlformats.org/package/2006/relationships"><Relationship Id="rId26" Type="http://schemas.openxmlformats.org/officeDocument/2006/relationships/customXml" Target="../ink/ink1932.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1940.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1953.xml"/><Relationship Id="rId84" Type="http://schemas.openxmlformats.org/officeDocument/2006/relationships/customXml" Target="../ink/ink1961.xml"/><Relationship Id="rId89" Type="http://schemas.openxmlformats.org/officeDocument/2006/relationships/image" Target="../media/image430.png"/><Relationship Id="rId112" Type="http://schemas.openxmlformats.org/officeDocument/2006/relationships/customXml" Target="../ink/ink1975.xml"/><Relationship Id="rId133" Type="http://schemas.openxmlformats.org/officeDocument/2006/relationships/image" Target="../media/image10.png"/><Relationship Id="rId138" Type="http://schemas.openxmlformats.org/officeDocument/2006/relationships/customXml" Target="../ink/ink1988.xml"/><Relationship Id="rId175" Type="http://schemas.openxmlformats.org/officeDocument/2006/relationships/image" Target="../media/image20.png"/><Relationship Id="rId170" Type="http://schemas.openxmlformats.org/officeDocument/2006/relationships/customXml" Target="../ink/ink1993.xml"/><Relationship Id="rId16" Type="http://schemas.openxmlformats.org/officeDocument/2006/relationships/customXml" Target="../ink/ink1927.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1935.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1948.xml"/><Relationship Id="rId74" Type="http://schemas.openxmlformats.org/officeDocument/2006/relationships/customXml" Target="../ink/ink1956.xml"/><Relationship Id="rId79" Type="http://schemas.openxmlformats.org/officeDocument/2006/relationships/image" Target="../media/image425.png"/><Relationship Id="rId102" Type="http://schemas.openxmlformats.org/officeDocument/2006/relationships/customXml" Target="../ink/ink1970.xml"/><Relationship Id="rId123" Type="http://schemas.openxmlformats.org/officeDocument/2006/relationships/image" Target="../media/image5.png"/><Relationship Id="rId128" Type="http://schemas.openxmlformats.org/officeDocument/2006/relationships/customXml" Target="../ink/ink1983.xml"/><Relationship Id="rId144" Type="http://schemas.openxmlformats.org/officeDocument/2006/relationships/customXml" Target="../ink/ink1991.xml"/><Relationship Id="rId5" Type="http://schemas.openxmlformats.org/officeDocument/2006/relationships/image" Target="../media/image2630.png"/><Relationship Id="rId90" Type="http://schemas.openxmlformats.org/officeDocument/2006/relationships/customXml" Target="../ink/ink1964.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1930.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1943.xml"/><Relationship Id="rId64" Type="http://schemas.openxmlformats.org/officeDocument/2006/relationships/customXml" Target="../ink/ink1951.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1978.xml"/><Relationship Id="rId134" Type="http://schemas.openxmlformats.org/officeDocument/2006/relationships/customXml" Target="../ink/ink1986.xml"/><Relationship Id="rId139" Type="http://schemas.openxmlformats.org/officeDocument/2006/relationships/image" Target="../media/image13.png"/><Relationship Id="rId80" Type="http://schemas.openxmlformats.org/officeDocument/2006/relationships/customXml" Target="../ink/ink1959.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1996.xml"/><Relationship Id="rId12" Type="http://schemas.openxmlformats.org/officeDocument/2006/relationships/customXml" Target="../ink/ink1925.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1938.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1973.xml"/><Relationship Id="rId124" Type="http://schemas.openxmlformats.org/officeDocument/2006/relationships/customXml" Target="../ink/ink1981.xml"/><Relationship Id="rId129" Type="http://schemas.openxmlformats.org/officeDocument/2006/relationships/image" Target="../media/image8.png"/><Relationship Id="rId20" Type="http://schemas.openxmlformats.org/officeDocument/2006/relationships/customXml" Target="../ink/ink1929.xml"/><Relationship Id="rId41" Type="http://schemas.openxmlformats.org/officeDocument/2006/relationships/image" Target="../media/image2810.png"/><Relationship Id="rId54" Type="http://schemas.openxmlformats.org/officeDocument/2006/relationships/customXml" Target="../ink/ink1946.xml"/><Relationship Id="rId62" Type="http://schemas.openxmlformats.org/officeDocument/2006/relationships/customXml" Target="../ink/ink1950.xml"/><Relationship Id="rId70" Type="http://schemas.openxmlformats.org/officeDocument/2006/relationships/customXml" Target="../ink/ink1954.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1963.xml"/><Relationship Id="rId91" Type="http://schemas.openxmlformats.org/officeDocument/2006/relationships/image" Target="../media/image431.png"/><Relationship Id="rId96" Type="http://schemas.openxmlformats.org/officeDocument/2006/relationships/customXml" Target="../ink/ink1967.xml"/><Relationship Id="rId111" Type="http://schemas.openxmlformats.org/officeDocument/2006/relationships/image" Target="../media/image447.png"/><Relationship Id="rId132" Type="http://schemas.openxmlformats.org/officeDocument/2006/relationships/customXml" Target="../ink/ink1985.xml"/><Relationship Id="rId140" Type="http://schemas.openxmlformats.org/officeDocument/2006/relationships/customXml" Target="../ink/ink1989.xml"/><Relationship Id="rId145" Type="http://schemas.openxmlformats.org/officeDocument/2006/relationships/image" Target="../media/image16.png"/><Relationship Id="rId174" Type="http://schemas.openxmlformats.org/officeDocument/2006/relationships/customXml" Target="../ink/ink1995.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1922.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1933.xml"/><Relationship Id="rId36" Type="http://schemas.openxmlformats.org/officeDocument/2006/relationships/customXml" Target="../ink/ink1937.xml"/><Relationship Id="rId49" Type="http://schemas.openxmlformats.org/officeDocument/2006/relationships/image" Target="../media/image3950.png"/><Relationship Id="rId57" Type="http://schemas.openxmlformats.org/officeDocument/2006/relationships/image" Target="../media/image414.png"/><Relationship Id="rId106" Type="http://schemas.openxmlformats.org/officeDocument/2006/relationships/customXml" Target="../ink/ink1972.xml"/><Relationship Id="rId114" Type="http://schemas.openxmlformats.org/officeDocument/2006/relationships/customXml" Target="../ink/ink1976.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1924.xml"/><Relationship Id="rId31" Type="http://schemas.openxmlformats.org/officeDocument/2006/relationships/image" Target="../media/image2760.png"/><Relationship Id="rId44" Type="http://schemas.openxmlformats.org/officeDocument/2006/relationships/customXml" Target="../ink/ink1941.xml"/><Relationship Id="rId52" Type="http://schemas.openxmlformats.org/officeDocument/2006/relationships/customXml" Target="../ink/ink1945.xml"/><Relationship Id="rId60" Type="http://schemas.openxmlformats.org/officeDocument/2006/relationships/customXml" Target="../ink/ink1949.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1958.xml"/><Relationship Id="rId81" Type="http://schemas.openxmlformats.org/officeDocument/2006/relationships/image" Target="../media/image426.png"/><Relationship Id="rId86" Type="http://schemas.openxmlformats.org/officeDocument/2006/relationships/customXml" Target="../ink/ink1962.xml"/><Relationship Id="rId94" Type="http://schemas.openxmlformats.org/officeDocument/2006/relationships/customXml" Target="../ink/ink1966.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1980.xml"/><Relationship Id="rId130" Type="http://schemas.openxmlformats.org/officeDocument/2006/relationships/customXml" Target="../ink/ink1984.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1994.xml"/><Relationship Id="rId180" Type="http://schemas.openxmlformats.org/officeDocument/2006/relationships/customXml" Target="../ink/ink1998.xml"/><Relationship Id="rId13" Type="http://schemas.openxmlformats.org/officeDocument/2006/relationships/image" Target="../media/image2670.png"/><Relationship Id="rId18" Type="http://schemas.openxmlformats.org/officeDocument/2006/relationships/customXml" Target="../ink/ink1928.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1936.xml"/><Relationship Id="rId50" Type="http://schemas.openxmlformats.org/officeDocument/2006/relationships/customXml" Target="../ink/ink1944.xml"/><Relationship Id="rId55" Type="http://schemas.openxmlformats.org/officeDocument/2006/relationships/image" Target="../media/image3980.png"/><Relationship Id="rId76" Type="http://schemas.openxmlformats.org/officeDocument/2006/relationships/customXml" Target="../ink/ink1957.xml"/><Relationship Id="rId97" Type="http://schemas.openxmlformats.org/officeDocument/2006/relationships/image" Target="../media/image434.png"/><Relationship Id="rId104" Type="http://schemas.openxmlformats.org/officeDocument/2006/relationships/customXml" Target="../ink/ink1971.xml"/><Relationship Id="rId120" Type="http://schemas.openxmlformats.org/officeDocument/2006/relationships/customXml" Target="../ink/ink1979.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1992.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1965.xml"/><Relationship Id="rId2" Type="http://schemas.openxmlformats.org/officeDocument/2006/relationships/notesSlide" Target="../notesSlides/notesSlide65.xml"/><Relationship Id="rId29" Type="http://schemas.openxmlformats.org/officeDocument/2006/relationships/image" Target="../media/image2750.png"/><Relationship Id="rId24" Type="http://schemas.openxmlformats.org/officeDocument/2006/relationships/customXml" Target="../ink/ink1931.xml"/><Relationship Id="rId40" Type="http://schemas.openxmlformats.org/officeDocument/2006/relationships/customXml" Target="../ink/ink1939.xml"/><Relationship Id="rId45" Type="http://schemas.openxmlformats.org/officeDocument/2006/relationships/image" Target="../media/image2830.png"/><Relationship Id="rId66" Type="http://schemas.openxmlformats.org/officeDocument/2006/relationships/customXml" Target="../ink/ink1952.xml"/><Relationship Id="rId87" Type="http://schemas.openxmlformats.org/officeDocument/2006/relationships/image" Target="../media/image429.png"/><Relationship Id="rId110" Type="http://schemas.openxmlformats.org/officeDocument/2006/relationships/customXml" Target="../ink/ink1974.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1987.xml"/><Relationship Id="rId178" Type="http://schemas.openxmlformats.org/officeDocument/2006/relationships/customXml" Target="../ink/ink1997.xml"/><Relationship Id="rId61" Type="http://schemas.openxmlformats.org/officeDocument/2006/relationships/image" Target="../media/image416.png"/><Relationship Id="rId82" Type="http://schemas.openxmlformats.org/officeDocument/2006/relationships/customXml" Target="../ink/ink1960.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1926.xml"/><Relationship Id="rId30" Type="http://schemas.openxmlformats.org/officeDocument/2006/relationships/customXml" Target="../ink/ink1934.xml"/><Relationship Id="rId35" Type="http://schemas.openxmlformats.org/officeDocument/2006/relationships/image" Target="../media/image2780.png"/><Relationship Id="rId56" Type="http://schemas.openxmlformats.org/officeDocument/2006/relationships/customXml" Target="../ink/ink1947.xml"/><Relationship Id="rId77" Type="http://schemas.openxmlformats.org/officeDocument/2006/relationships/image" Target="../media/image424.png"/><Relationship Id="rId100" Type="http://schemas.openxmlformats.org/officeDocument/2006/relationships/customXml" Target="../ink/ink1969.xml"/><Relationship Id="rId105" Type="http://schemas.openxmlformats.org/officeDocument/2006/relationships/image" Target="../media/image444.png"/><Relationship Id="rId126" Type="http://schemas.openxmlformats.org/officeDocument/2006/relationships/customXml" Target="../ink/ink1982.xml"/><Relationship Id="rId8" Type="http://schemas.openxmlformats.org/officeDocument/2006/relationships/customXml" Target="../ink/ink1923.xml"/><Relationship Id="rId51" Type="http://schemas.openxmlformats.org/officeDocument/2006/relationships/image" Target="../media/image3960.png"/><Relationship Id="rId72" Type="http://schemas.openxmlformats.org/officeDocument/2006/relationships/customXml" Target="../ink/ink1955.xml"/><Relationship Id="rId93" Type="http://schemas.openxmlformats.org/officeDocument/2006/relationships/image" Target="../media/image432.png"/><Relationship Id="rId98" Type="http://schemas.openxmlformats.org/officeDocument/2006/relationships/customXml" Target="../ink/ink1968.xml"/><Relationship Id="rId121" Type="http://schemas.openxmlformats.org/officeDocument/2006/relationships/image" Target="../media/image4.png"/><Relationship Id="rId142" Type="http://schemas.openxmlformats.org/officeDocument/2006/relationships/customXml" Target="../ink/ink1990.xml"/><Relationship Id="rId3" Type="http://schemas.openxmlformats.org/officeDocument/2006/relationships/customXml" Target="../ink/ink1921.xml"/><Relationship Id="rId25" Type="http://schemas.openxmlformats.org/officeDocument/2006/relationships/image" Target="../media/image2730.png"/><Relationship Id="rId46" Type="http://schemas.openxmlformats.org/officeDocument/2006/relationships/customXml" Target="../ink/ink1942.xml"/><Relationship Id="rId67" Type="http://schemas.openxmlformats.org/officeDocument/2006/relationships/image" Target="../media/image419.png"/><Relationship Id="rId116" Type="http://schemas.openxmlformats.org/officeDocument/2006/relationships/customXml" Target="../ink/ink1977.xml"/><Relationship Id="rId137" Type="http://schemas.openxmlformats.org/officeDocument/2006/relationships/image" Target="../media/image1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6" Type="http://schemas.openxmlformats.org/officeDocument/2006/relationships/customXml" Target="../ink/ink2010.xml"/><Relationship Id="rId117" Type="http://schemas.openxmlformats.org/officeDocument/2006/relationships/image" Target="../media/image14.png"/><Relationship Id="rId21" Type="http://schemas.openxmlformats.org/officeDocument/2006/relationships/image" Target="../media/image454.png"/><Relationship Id="rId42" Type="http://schemas.openxmlformats.org/officeDocument/2006/relationships/customXml" Target="../ink/ink2018.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31.xml"/><Relationship Id="rId84" Type="http://schemas.openxmlformats.org/officeDocument/2006/relationships/customXml" Target="../ink/ink2039.xml"/><Relationship Id="rId89" Type="http://schemas.openxmlformats.org/officeDocument/2006/relationships/image" Target="../media/image488.png"/><Relationship Id="rId112" Type="http://schemas.openxmlformats.org/officeDocument/2006/relationships/customXml" Target="../ink/ink2053.xml"/><Relationship Id="rId175" Type="http://schemas.openxmlformats.org/officeDocument/2006/relationships/image" Target="../media/image20.png"/><Relationship Id="rId170" Type="http://schemas.openxmlformats.org/officeDocument/2006/relationships/customXml" Target="../ink/ink2059.xml"/><Relationship Id="rId16" Type="http://schemas.openxmlformats.org/officeDocument/2006/relationships/customXml" Target="../ink/ink2005.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013.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26.xml"/><Relationship Id="rId74" Type="http://schemas.openxmlformats.org/officeDocument/2006/relationships/customXml" Target="../ink/ink2034.xml"/><Relationship Id="rId79" Type="http://schemas.openxmlformats.org/officeDocument/2006/relationships/image" Target="../media/image483.png"/><Relationship Id="rId102" Type="http://schemas.openxmlformats.org/officeDocument/2006/relationships/customXml" Target="../ink/ink2048.xml"/><Relationship Id="rId5" Type="http://schemas.openxmlformats.org/officeDocument/2006/relationships/image" Target="../media/image3920.png"/><Relationship Id="rId90" Type="http://schemas.openxmlformats.org/officeDocument/2006/relationships/customXml" Target="../ink/ink2042.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004.xml"/><Relationship Id="rId22" Type="http://schemas.openxmlformats.org/officeDocument/2006/relationships/customXml" Target="../ink/ink2008.xml"/><Relationship Id="rId27" Type="http://schemas.openxmlformats.org/officeDocument/2006/relationships/image" Target="../media/image457.png"/><Relationship Id="rId30" Type="http://schemas.openxmlformats.org/officeDocument/2006/relationships/customXml" Target="../ink/ink2012.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21.xml"/><Relationship Id="rId56" Type="http://schemas.openxmlformats.org/officeDocument/2006/relationships/customXml" Target="../ink/ink2025.xml"/><Relationship Id="rId64" Type="http://schemas.openxmlformats.org/officeDocument/2006/relationships/customXml" Target="../ink/ink2029.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047.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056.xml"/><Relationship Id="rId8" Type="http://schemas.openxmlformats.org/officeDocument/2006/relationships/customXml" Target="../ink/ink2001.xml"/><Relationship Id="rId51" Type="http://schemas.openxmlformats.org/officeDocument/2006/relationships/image" Target="../media/image469.png"/><Relationship Id="rId72" Type="http://schemas.openxmlformats.org/officeDocument/2006/relationships/customXml" Target="../ink/ink2033.xml"/><Relationship Id="rId80" Type="http://schemas.openxmlformats.org/officeDocument/2006/relationships/customXml" Target="../ink/ink2037.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046.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062.xml"/><Relationship Id="rId3" Type="http://schemas.openxmlformats.org/officeDocument/2006/relationships/customXml" Target="../ink/ink1999.xml"/><Relationship Id="rId12" Type="http://schemas.openxmlformats.org/officeDocument/2006/relationships/customXml" Target="../ink/ink2003.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16.xml"/><Relationship Id="rId46" Type="http://schemas.openxmlformats.org/officeDocument/2006/relationships/customXml" Target="../ink/ink2020.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051.xml"/><Relationship Id="rId116" Type="http://schemas.openxmlformats.org/officeDocument/2006/relationships/customXml" Target="../ink/ink2055.xml"/><Relationship Id="rId20" Type="http://schemas.openxmlformats.org/officeDocument/2006/relationships/customXml" Target="../ink/ink2007.xml"/><Relationship Id="rId41" Type="http://schemas.openxmlformats.org/officeDocument/2006/relationships/image" Target="../media/image464.png"/><Relationship Id="rId54" Type="http://schemas.openxmlformats.org/officeDocument/2006/relationships/customXml" Target="../ink/ink2024.xml"/><Relationship Id="rId62" Type="http://schemas.openxmlformats.org/officeDocument/2006/relationships/customXml" Target="../ink/ink2028.xml"/><Relationship Id="rId70" Type="http://schemas.openxmlformats.org/officeDocument/2006/relationships/customXml" Target="../ink/ink2032.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041.xml"/><Relationship Id="rId91" Type="http://schemas.openxmlformats.org/officeDocument/2006/relationships/image" Target="../media/image1.png"/><Relationship Id="rId96" Type="http://schemas.openxmlformats.org/officeDocument/2006/relationships/customXml" Target="../ink/ink2045.xml"/><Relationship Id="rId111" Type="http://schemas.openxmlformats.org/officeDocument/2006/relationships/image" Target="../media/image11.png"/><Relationship Id="rId174" Type="http://schemas.openxmlformats.org/officeDocument/2006/relationships/customXml" Target="../ink/ink206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00.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11.xml"/><Relationship Id="rId36" Type="http://schemas.openxmlformats.org/officeDocument/2006/relationships/customXml" Target="../ink/ink2015.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customXml" Target="../ink/ink2050.xml"/><Relationship Id="rId114" Type="http://schemas.openxmlformats.org/officeDocument/2006/relationships/customXml" Target="../ink/ink2054.xml"/><Relationship Id="rId119" Type="http://schemas.openxmlformats.org/officeDocument/2006/relationships/image" Target="../media/image15.png"/><Relationship Id="rId10" Type="http://schemas.openxmlformats.org/officeDocument/2006/relationships/customXml" Target="../ink/ink2002.xml"/><Relationship Id="rId31" Type="http://schemas.openxmlformats.org/officeDocument/2006/relationships/image" Target="../media/image459.png"/><Relationship Id="rId44" Type="http://schemas.openxmlformats.org/officeDocument/2006/relationships/customXml" Target="../ink/ink2019.xml"/><Relationship Id="rId52" Type="http://schemas.openxmlformats.org/officeDocument/2006/relationships/customXml" Target="../ink/ink2023.xml"/><Relationship Id="rId60" Type="http://schemas.openxmlformats.org/officeDocument/2006/relationships/customXml" Target="../ink/ink2027.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036.xml"/><Relationship Id="rId81" Type="http://schemas.openxmlformats.org/officeDocument/2006/relationships/image" Target="../media/image484.png"/><Relationship Id="rId86" Type="http://schemas.openxmlformats.org/officeDocument/2006/relationships/customXml" Target="../ink/ink2040.xml"/><Relationship Id="rId94" Type="http://schemas.openxmlformats.org/officeDocument/2006/relationships/customXml" Target="../ink/ink2044.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058.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060.xml"/><Relationship Id="rId180" Type="http://schemas.openxmlformats.org/officeDocument/2006/relationships/customXml" Target="../ink/ink2064.xml"/><Relationship Id="rId13" Type="http://schemas.openxmlformats.org/officeDocument/2006/relationships/image" Target="../media/image4500.png"/><Relationship Id="rId18" Type="http://schemas.openxmlformats.org/officeDocument/2006/relationships/customXml" Target="../ink/ink2006.xml"/><Relationship Id="rId39" Type="http://schemas.openxmlformats.org/officeDocument/2006/relationships/image" Target="../media/image463.png"/><Relationship Id="rId109" Type="http://schemas.openxmlformats.org/officeDocument/2006/relationships/image" Target="../media/image10.png"/><Relationship Id="rId34" Type="http://schemas.openxmlformats.org/officeDocument/2006/relationships/customXml" Target="../ink/ink2014.xml"/><Relationship Id="rId50" Type="http://schemas.openxmlformats.org/officeDocument/2006/relationships/customXml" Target="../ink/ink2022.xml"/><Relationship Id="rId55" Type="http://schemas.openxmlformats.org/officeDocument/2006/relationships/image" Target="../media/image471.png"/><Relationship Id="rId76" Type="http://schemas.openxmlformats.org/officeDocument/2006/relationships/customXml" Target="../ink/ink2035.xml"/><Relationship Id="rId97" Type="http://schemas.openxmlformats.org/officeDocument/2006/relationships/image" Target="../media/image4.png"/><Relationship Id="rId104" Type="http://schemas.openxmlformats.org/officeDocument/2006/relationships/customXml" Target="../ink/ink2049.xml"/><Relationship Id="rId120" Type="http://schemas.openxmlformats.org/officeDocument/2006/relationships/customXml" Target="../ink/ink2057.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043.xml"/><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09.xml"/><Relationship Id="rId40" Type="http://schemas.openxmlformats.org/officeDocument/2006/relationships/customXml" Target="../ink/ink2017.xml"/><Relationship Id="rId45" Type="http://schemas.openxmlformats.org/officeDocument/2006/relationships/image" Target="../media/image466.png"/><Relationship Id="rId66" Type="http://schemas.openxmlformats.org/officeDocument/2006/relationships/customXml" Target="../ink/ink2030.xml"/><Relationship Id="rId87" Type="http://schemas.openxmlformats.org/officeDocument/2006/relationships/image" Target="../media/image487.png"/><Relationship Id="rId110" Type="http://schemas.openxmlformats.org/officeDocument/2006/relationships/customXml" Target="../ink/ink2052.xml"/><Relationship Id="rId115" Type="http://schemas.openxmlformats.org/officeDocument/2006/relationships/image" Target="../media/image13.png"/><Relationship Id="rId178" Type="http://schemas.openxmlformats.org/officeDocument/2006/relationships/customXml" Target="../ink/ink2063.xml"/><Relationship Id="rId61" Type="http://schemas.openxmlformats.org/officeDocument/2006/relationships/image" Target="../media/image474.png"/><Relationship Id="rId82" Type="http://schemas.openxmlformats.org/officeDocument/2006/relationships/customXml" Target="../ink/ink2038.xml"/><Relationship Id="rId173" Type="http://schemas.openxmlformats.org/officeDocument/2006/relationships/image" Target="../media/image19.png"/><Relationship Id="rId19" Type="http://schemas.openxmlformats.org/officeDocument/2006/relationships/image" Target="../media/image453.png"/></Relationships>
</file>

<file path=ppt/slides/_rels/slide117.xml.rels><?xml version="1.0" encoding="UTF-8" standalone="yes"?>
<Relationships xmlns="http://schemas.openxmlformats.org/package/2006/relationships"><Relationship Id="rId26" Type="http://schemas.openxmlformats.org/officeDocument/2006/relationships/customXml" Target="../ink/ink2076.xml"/><Relationship Id="rId117" Type="http://schemas.openxmlformats.org/officeDocument/2006/relationships/customXml" Target="../ink/ink2121.xml"/><Relationship Id="rId21" Type="http://schemas.openxmlformats.org/officeDocument/2006/relationships/image" Target="../media/image454.png"/><Relationship Id="rId42" Type="http://schemas.openxmlformats.org/officeDocument/2006/relationships/customXml" Target="../ink/ink2084.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97.xml"/><Relationship Id="rId84" Type="http://schemas.openxmlformats.org/officeDocument/2006/relationships/image" Target="../media/image485.png"/><Relationship Id="rId89" Type="http://schemas.openxmlformats.org/officeDocument/2006/relationships/customXml" Target="../ink/ink2107.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125.xml"/><Relationship Id="rId16" Type="http://schemas.openxmlformats.org/officeDocument/2006/relationships/customXml" Target="../ink/ink2071.xml"/><Relationship Id="rId107" Type="http://schemas.openxmlformats.org/officeDocument/2006/relationships/customXml" Target="../ink/ink2116.xml"/><Relationship Id="rId11" Type="http://schemas.openxmlformats.org/officeDocument/2006/relationships/image" Target="../media/image4490.png"/><Relationship Id="rId32" Type="http://schemas.openxmlformats.org/officeDocument/2006/relationships/customXml" Target="../ink/ink2079.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92.xml"/><Relationship Id="rId74" Type="http://schemas.openxmlformats.org/officeDocument/2006/relationships/customXml" Target="../ink/ink2100.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124.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110.xml"/><Relationship Id="rId181" Type="http://schemas.openxmlformats.org/officeDocument/2006/relationships/image" Target="../media/image23.png"/><Relationship Id="rId14" Type="http://schemas.openxmlformats.org/officeDocument/2006/relationships/customXml" Target="../ink/ink2070.xml"/><Relationship Id="rId22" Type="http://schemas.openxmlformats.org/officeDocument/2006/relationships/customXml" Target="../ink/ink2074.xml"/><Relationship Id="rId27" Type="http://schemas.openxmlformats.org/officeDocument/2006/relationships/image" Target="../media/image457.png"/><Relationship Id="rId30" Type="http://schemas.openxmlformats.org/officeDocument/2006/relationships/customXml" Target="../ink/ink2078.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87.xml"/><Relationship Id="rId56" Type="http://schemas.openxmlformats.org/officeDocument/2006/relationships/customXml" Target="../ink/ink2091.xml"/><Relationship Id="rId64" Type="http://schemas.openxmlformats.org/officeDocument/2006/relationships/customXml" Target="../ink/ink209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115.xml"/><Relationship Id="rId113" Type="http://schemas.openxmlformats.org/officeDocument/2006/relationships/customXml" Target="../ink/ink2119.xml"/><Relationship Id="rId118" Type="http://schemas.openxmlformats.org/officeDocument/2006/relationships/image" Target="../media/image14.png"/><Relationship Id="rId8" Type="http://schemas.openxmlformats.org/officeDocument/2006/relationships/customXml" Target="../ink/ink2067.xml"/><Relationship Id="rId51" Type="http://schemas.openxmlformats.org/officeDocument/2006/relationships/image" Target="../media/image469.png"/><Relationship Id="rId72" Type="http://schemas.openxmlformats.org/officeDocument/2006/relationships/customXml" Target="../ink/ink2099.xml"/><Relationship Id="rId80" Type="http://schemas.openxmlformats.org/officeDocument/2006/relationships/customXml" Target="../ink/ink2103.xml"/><Relationship Id="rId85" Type="http://schemas.openxmlformats.org/officeDocument/2006/relationships/customXml" Target="../ink/ink2105.xml"/><Relationship Id="rId93" Type="http://schemas.openxmlformats.org/officeDocument/2006/relationships/customXml" Target="../ink/ink2109.xml"/><Relationship Id="rId98" Type="http://schemas.openxmlformats.org/officeDocument/2006/relationships/image" Target="../media/image4.png"/><Relationship Id="rId121" Type="http://schemas.openxmlformats.org/officeDocument/2006/relationships/customXml" Target="../ink/ink2123.xml"/><Relationship Id="rId171" Type="http://schemas.openxmlformats.org/officeDocument/2006/relationships/image" Target="../media/image18.png"/><Relationship Id="rId176" Type="http://schemas.openxmlformats.org/officeDocument/2006/relationships/customXml" Target="../ink/ink2128.xml"/><Relationship Id="rId3" Type="http://schemas.openxmlformats.org/officeDocument/2006/relationships/customXml" Target="../ink/ink2065.xml"/><Relationship Id="rId12" Type="http://schemas.openxmlformats.org/officeDocument/2006/relationships/customXml" Target="../ink/ink2069.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82.xml"/><Relationship Id="rId46" Type="http://schemas.openxmlformats.org/officeDocument/2006/relationships/customXml" Target="../ink/ink208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114.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073.xml"/><Relationship Id="rId41" Type="http://schemas.openxmlformats.org/officeDocument/2006/relationships/image" Target="../media/image464.png"/><Relationship Id="rId54" Type="http://schemas.openxmlformats.org/officeDocument/2006/relationships/customXml" Target="../ink/ink2090.xml"/><Relationship Id="rId62" Type="http://schemas.openxmlformats.org/officeDocument/2006/relationships/customXml" Target="../ink/ink2094.xml"/><Relationship Id="rId70" Type="http://schemas.openxmlformats.org/officeDocument/2006/relationships/customXml" Target="../ink/ink2098.xml"/><Relationship Id="rId75" Type="http://schemas.openxmlformats.org/officeDocument/2006/relationships/image" Target="../media/image481.png"/><Relationship Id="rId83" Type="http://schemas.openxmlformats.org/officeDocument/2006/relationships/customXml" Target="../ink/ink2104.xml"/><Relationship Id="rId88" Type="http://schemas.openxmlformats.org/officeDocument/2006/relationships/image" Target="../media/image487.png"/><Relationship Id="rId91" Type="http://schemas.openxmlformats.org/officeDocument/2006/relationships/customXml" Target="../ink/ink2108.xml"/><Relationship Id="rId96" Type="http://schemas.openxmlformats.org/officeDocument/2006/relationships/image" Target="../media/image3.png"/><Relationship Id="rId111" Type="http://schemas.openxmlformats.org/officeDocument/2006/relationships/customXml" Target="../ink/ink2118.xml"/><Relationship Id="rId174" Type="http://schemas.openxmlformats.org/officeDocument/2006/relationships/customXml" Target="../ink/ink212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66.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77.xml"/><Relationship Id="rId36" Type="http://schemas.openxmlformats.org/officeDocument/2006/relationships/customXml" Target="../ink/ink2081.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122.xml"/><Relationship Id="rId10" Type="http://schemas.openxmlformats.org/officeDocument/2006/relationships/customXml" Target="../ink/ink2068.xml"/><Relationship Id="rId31" Type="http://schemas.openxmlformats.org/officeDocument/2006/relationships/image" Target="../media/image459.png"/><Relationship Id="rId44" Type="http://schemas.openxmlformats.org/officeDocument/2006/relationships/customXml" Target="../ink/ink2085.xml"/><Relationship Id="rId52" Type="http://schemas.openxmlformats.org/officeDocument/2006/relationships/customXml" Target="../ink/ink2089.xml"/><Relationship Id="rId60" Type="http://schemas.openxmlformats.org/officeDocument/2006/relationships/customXml" Target="../ink/ink209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102.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112.xml"/><Relationship Id="rId101" Type="http://schemas.openxmlformats.org/officeDocument/2006/relationships/customXml" Target="../ink/ink2113.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126.xml"/><Relationship Id="rId180" Type="http://schemas.openxmlformats.org/officeDocument/2006/relationships/customXml" Target="../ink/ink2130.xml"/><Relationship Id="rId13" Type="http://schemas.openxmlformats.org/officeDocument/2006/relationships/image" Target="../media/image4500.png"/><Relationship Id="rId18" Type="http://schemas.openxmlformats.org/officeDocument/2006/relationships/customXml" Target="../ink/ink2072.xml"/><Relationship Id="rId39" Type="http://schemas.openxmlformats.org/officeDocument/2006/relationships/image" Target="../media/image463.png"/><Relationship Id="rId109" Type="http://schemas.openxmlformats.org/officeDocument/2006/relationships/customXml" Target="../ink/ink2117.xml"/><Relationship Id="rId34" Type="http://schemas.openxmlformats.org/officeDocument/2006/relationships/customXml" Target="../ink/ink2080.xml"/><Relationship Id="rId50" Type="http://schemas.openxmlformats.org/officeDocument/2006/relationships/customXml" Target="../ink/ink2088.xml"/><Relationship Id="rId55" Type="http://schemas.openxmlformats.org/officeDocument/2006/relationships/image" Target="../media/image471.png"/><Relationship Id="rId76" Type="http://schemas.openxmlformats.org/officeDocument/2006/relationships/customXml" Target="../ink/ink2101.xml"/><Relationship Id="rId97" Type="http://schemas.openxmlformats.org/officeDocument/2006/relationships/customXml" Target="../ink/ink2111.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75.xml"/><Relationship Id="rId40" Type="http://schemas.openxmlformats.org/officeDocument/2006/relationships/customXml" Target="../ink/ink2083.xml"/><Relationship Id="rId45" Type="http://schemas.openxmlformats.org/officeDocument/2006/relationships/image" Target="../media/image466.png"/><Relationship Id="rId66" Type="http://schemas.openxmlformats.org/officeDocument/2006/relationships/customXml" Target="../ink/ink2096.xml"/><Relationship Id="rId87" Type="http://schemas.openxmlformats.org/officeDocument/2006/relationships/customXml" Target="../ink/ink2106.xml"/><Relationship Id="rId110" Type="http://schemas.openxmlformats.org/officeDocument/2006/relationships/image" Target="../media/image10.png"/><Relationship Id="rId115" Type="http://schemas.openxmlformats.org/officeDocument/2006/relationships/customXml" Target="../ink/ink2120.xml"/><Relationship Id="rId178" Type="http://schemas.openxmlformats.org/officeDocument/2006/relationships/customXml" Target="../ink/ink2129.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png"/></Relationships>
</file>

<file path=ppt/slides/_rels/slide118.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188.xml"/><Relationship Id="rId21" Type="http://schemas.openxmlformats.org/officeDocument/2006/relationships/customXml" Target="../ink/ink2140.xml"/><Relationship Id="rId42" Type="http://schemas.openxmlformats.org/officeDocument/2006/relationships/image" Target="../media/image465.png"/><Relationship Id="rId47" Type="http://schemas.openxmlformats.org/officeDocument/2006/relationships/customXml" Target="../ink/ink2153.xml"/><Relationship Id="rId63" Type="http://schemas.openxmlformats.org/officeDocument/2006/relationships/customXml" Target="../ink/ink2161.xml"/><Relationship Id="rId68" Type="http://schemas.openxmlformats.org/officeDocument/2006/relationships/image" Target="../media/image478.png"/><Relationship Id="rId84" Type="http://schemas.openxmlformats.org/officeDocument/2006/relationships/customXml" Target="../ink/ink2171.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191.xml"/><Relationship Id="rId16" Type="http://schemas.openxmlformats.org/officeDocument/2006/relationships/image" Target="../media/image452.png"/><Relationship Id="rId107" Type="http://schemas.openxmlformats.org/officeDocument/2006/relationships/customXml" Target="../ink/ink2183.xml"/><Relationship Id="rId11" Type="http://schemas.openxmlformats.org/officeDocument/2006/relationships/customXml" Target="../ink/ink2135.xml"/><Relationship Id="rId32" Type="http://schemas.openxmlformats.org/officeDocument/2006/relationships/image" Target="../media/image460.png"/><Relationship Id="rId37" Type="http://schemas.openxmlformats.org/officeDocument/2006/relationships/customXml" Target="../ink/ink2148.xml"/><Relationship Id="rId53" Type="http://schemas.openxmlformats.org/officeDocument/2006/relationships/customXml" Target="../ink/ink21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169.xml"/><Relationship Id="rId102" Type="http://schemas.openxmlformats.org/officeDocument/2006/relationships/image" Target="../media/image7.png"/><Relationship Id="rId5" Type="http://schemas.openxmlformats.org/officeDocument/2006/relationships/customXml" Target="../ink/ink2132.xml"/><Relationship Id="rId90" Type="http://schemas.openxmlformats.org/officeDocument/2006/relationships/customXml" Target="../ink/ink2174.xml"/><Relationship Id="rId95" Type="http://schemas.openxmlformats.org/officeDocument/2006/relationships/customXml" Target="../ink/ink2177.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143.xml"/><Relationship Id="rId30" Type="http://schemas.openxmlformats.org/officeDocument/2006/relationships/image" Target="../media/image459.png"/><Relationship Id="rId35" Type="http://schemas.openxmlformats.org/officeDocument/2006/relationships/customXml" Target="../ink/ink2147.xml"/><Relationship Id="rId43" Type="http://schemas.openxmlformats.org/officeDocument/2006/relationships/customXml" Target="../ink/ink2151.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164.xml"/><Relationship Id="rId77" Type="http://schemas.openxmlformats.org/officeDocument/2006/relationships/customXml" Target="../ink/ink2168.xml"/><Relationship Id="rId100" Type="http://schemas.openxmlformats.org/officeDocument/2006/relationships/image" Target="../media/image6.png"/><Relationship Id="rId105" Type="http://schemas.openxmlformats.org/officeDocument/2006/relationships/customXml" Target="../ink/ink2182.xml"/><Relationship Id="rId113" Type="http://schemas.openxmlformats.org/officeDocument/2006/relationships/customXml" Target="../ink/ink21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1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176.xml"/><Relationship Id="rId98" Type="http://schemas.openxmlformats.org/officeDocument/2006/relationships/image" Target="../media/image5.png"/><Relationship Id="rId121" Type="http://schemas.openxmlformats.org/officeDocument/2006/relationships/customXml" Target="../ink/ink2190.xml"/><Relationship Id="rId171" Type="http://schemas.openxmlformats.org/officeDocument/2006/relationships/image" Target="../media/image18.png"/><Relationship Id="rId176" Type="http://schemas.openxmlformats.org/officeDocument/2006/relationships/customXml" Target="../ink/ink21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138.xml"/><Relationship Id="rId25" Type="http://schemas.openxmlformats.org/officeDocument/2006/relationships/customXml" Target="../ink/ink2142.xml"/><Relationship Id="rId33" Type="http://schemas.openxmlformats.org/officeDocument/2006/relationships/customXml" Target="../ink/ink2146.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159.xml"/><Relationship Id="rId67" Type="http://schemas.openxmlformats.org/officeDocument/2006/relationships/customXml" Target="../ink/ink2163.xml"/><Relationship Id="rId103" Type="http://schemas.openxmlformats.org/officeDocument/2006/relationships/customXml" Target="../ink/ink21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150.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167.xml"/><Relationship Id="rId83" Type="http://schemas.openxmlformats.org/officeDocument/2006/relationships/image" Target="../media/image485.png"/><Relationship Id="rId88" Type="http://schemas.openxmlformats.org/officeDocument/2006/relationships/customXml" Target="../ink/ink2173.xml"/><Relationship Id="rId91" Type="http://schemas.openxmlformats.org/officeDocument/2006/relationships/customXml" Target="../ink/ink2175.xml"/><Relationship Id="rId96" Type="http://schemas.openxmlformats.org/officeDocument/2006/relationships/image" Target="../media/image4.png"/><Relationship Id="rId111" Type="http://schemas.openxmlformats.org/officeDocument/2006/relationships/customXml" Target="../ink/ink2185.xml"/><Relationship Id="rId174" Type="http://schemas.openxmlformats.org/officeDocument/2006/relationships/customXml" Target="../ink/ink21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137.xml"/><Relationship Id="rId23" Type="http://schemas.openxmlformats.org/officeDocument/2006/relationships/customXml" Target="../ink/ink2141.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154.xml"/><Relationship Id="rId57" Type="http://schemas.openxmlformats.org/officeDocument/2006/relationships/customXml" Target="../ink/ink21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189.xml"/><Relationship Id="rId10" Type="http://schemas.openxmlformats.org/officeDocument/2006/relationships/image" Target="../media/image4490.png"/><Relationship Id="rId31" Type="http://schemas.openxmlformats.org/officeDocument/2006/relationships/customXml" Target="../ink/ink2145.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162.xml"/><Relationship Id="rId73" Type="http://schemas.openxmlformats.org/officeDocument/2006/relationships/customXml" Target="../ink/ink2166.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172.xml"/><Relationship Id="rId94" Type="http://schemas.openxmlformats.org/officeDocument/2006/relationships/image" Target="../media/image3.png"/><Relationship Id="rId99" Type="http://schemas.openxmlformats.org/officeDocument/2006/relationships/customXml" Target="../ink/ink2179.xml"/><Relationship Id="rId101" Type="http://schemas.openxmlformats.org/officeDocument/2006/relationships/customXml" Target="../ink/ink21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134.xml"/><Relationship Id="rId172" Type="http://schemas.openxmlformats.org/officeDocument/2006/relationships/customXml" Target="../ink/ink2192.xml"/><Relationship Id="rId180" Type="http://schemas.openxmlformats.org/officeDocument/2006/relationships/customXml" Target="../ink/ink2196.xml"/><Relationship Id="rId13" Type="http://schemas.openxmlformats.org/officeDocument/2006/relationships/customXml" Target="../ink/ink2136.xml"/><Relationship Id="rId18" Type="http://schemas.openxmlformats.org/officeDocument/2006/relationships/image" Target="../media/image453.png"/><Relationship Id="rId39" Type="http://schemas.openxmlformats.org/officeDocument/2006/relationships/customXml" Target="../ink/ink2149.xml"/><Relationship Id="rId109" Type="http://schemas.openxmlformats.org/officeDocument/2006/relationships/customXml" Target="../ink/ink2184.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157.xml"/><Relationship Id="rId76" Type="http://schemas.openxmlformats.org/officeDocument/2006/relationships/image" Target="../media/image482.png"/><Relationship Id="rId97" Type="http://schemas.openxmlformats.org/officeDocument/2006/relationships/customXml" Target="../ink/ink21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133.xml"/><Relationship Id="rId71" Type="http://schemas.openxmlformats.org/officeDocument/2006/relationships/customXml" Target="../ink/ink2165.xml"/><Relationship Id="rId92" Type="http://schemas.openxmlformats.org/officeDocument/2006/relationships/image" Target="../media/image2.png"/><Relationship Id="rId2" Type="http://schemas.openxmlformats.org/officeDocument/2006/relationships/customXml" Target="../ink/ink2131.xml"/><Relationship Id="rId29" Type="http://schemas.openxmlformats.org/officeDocument/2006/relationships/customXml" Target="../ink/ink2144.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152.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187.xml"/><Relationship Id="rId178" Type="http://schemas.openxmlformats.org/officeDocument/2006/relationships/customXml" Target="../ink/ink2195.xml"/><Relationship Id="rId61" Type="http://schemas.openxmlformats.org/officeDocument/2006/relationships/customXml" Target="../ink/ink2160.xml"/><Relationship Id="rId82" Type="http://schemas.openxmlformats.org/officeDocument/2006/relationships/customXml" Target="../ink/ink2170.xml"/><Relationship Id="rId173" Type="http://schemas.openxmlformats.org/officeDocument/2006/relationships/image" Target="../media/image19.png"/><Relationship Id="rId19" Type="http://schemas.openxmlformats.org/officeDocument/2006/relationships/customXml" Target="../ink/ink2139.xml"/></Relationships>
</file>

<file path=ppt/slides/_rels/slide119.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image" Target="../media/image14.png"/><Relationship Id="rId21" Type="http://schemas.openxmlformats.org/officeDocument/2006/relationships/customXml" Target="../ink/ink2206.xml"/><Relationship Id="rId42" Type="http://schemas.openxmlformats.org/officeDocument/2006/relationships/image" Target="../media/image465.png"/><Relationship Id="rId47" Type="http://schemas.openxmlformats.org/officeDocument/2006/relationships/customXml" Target="../ink/ink2219.xml"/><Relationship Id="rId63" Type="http://schemas.openxmlformats.org/officeDocument/2006/relationships/customXml" Target="../ink/ink2227.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239.xml"/><Relationship Id="rId112" Type="http://schemas.openxmlformats.org/officeDocument/2006/relationships/customXml" Target="../ink/ink2251.xml"/><Relationship Id="rId175" Type="http://schemas.openxmlformats.org/officeDocument/2006/relationships/image" Target="../media/image20.png"/><Relationship Id="rId170" Type="http://schemas.openxmlformats.org/officeDocument/2006/relationships/customXml" Target="../ink/ink2257.xml"/><Relationship Id="rId16" Type="http://schemas.openxmlformats.org/officeDocument/2006/relationships/image" Target="../media/image452.png"/><Relationship Id="rId107" Type="http://schemas.openxmlformats.org/officeDocument/2006/relationships/image" Target="../media/image9.png"/><Relationship Id="rId11" Type="http://schemas.openxmlformats.org/officeDocument/2006/relationships/customXml" Target="../ink/ink2201.xml"/><Relationship Id="rId32" Type="http://schemas.openxmlformats.org/officeDocument/2006/relationships/image" Target="../media/image460.png"/><Relationship Id="rId37" Type="http://schemas.openxmlformats.org/officeDocument/2006/relationships/customXml" Target="../ink/ink2214.xml"/><Relationship Id="rId53" Type="http://schemas.openxmlformats.org/officeDocument/2006/relationships/customXml" Target="../ink/ink2222.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235.xml"/><Relationship Id="rId102" Type="http://schemas.openxmlformats.org/officeDocument/2006/relationships/customXml" Target="../ink/ink2246.xml"/><Relationship Id="rId5" Type="http://schemas.openxmlformats.org/officeDocument/2006/relationships/customXml" Target="../ink/ink2198.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09.xml"/><Relationship Id="rId30" Type="http://schemas.openxmlformats.org/officeDocument/2006/relationships/image" Target="../media/image459.png"/><Relationship Id="rId35" Type="http://schemas.openxmlformats.org/officeDocument/2006/relationships/customXml" Target="../ink/ink2213.xml"/><Relationship Id="rId43" Type="http://schemas.openxmlformats.org/officeDocument/2006/relationships/customXml" Target="../ink/ink2217.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230.xml"/><Relationship Id="rId77" Type="http://schemas.openxmlformats.org/officeDocument/2006/relationships/customXml" Target="../ink/ink2234.xml"/><Relationship Id="rId100" Type="http://schemas.openxmlformats.org/officeDocument/2006/relationships/customXml" Target="../ink/ink2245.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254.xml"/><Relationship Id="rId8" Type="http://schemas.openxmlformats.org/officeDocument/2006/relationships/image" Target="../media/image3940.png"/><Relationship Id="rId51" Type="http://schemas.openxmlformats.org/officeDocument/2006/relationships/customXml" Target="../ink/ink2221.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237.xml"/><Relationship Id="rId93" Type="http://schemas.openxmlformats.org/officeDocument/2006/relationships/image" Target="../media/image2.png"/><Relationship Id="rId98" Type="http://schemas.openxmlformats.org/officeDocument/2006/relationships/customXml" Target="../ink/ink2244.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260.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04.xml"/><Relationship Id="rId25" Type="http://schemas.openxmlformats.org/officeDocument/2006/relationships/customXml" Target="../ink/ink2208.xml"/><Relationship Id="rId33" Type="http://schemas.openxmlformats.org/officeDocument/2006/relationships/customXml" Target="../ink/ink2212.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225.xml"/><Relationship Id="rId67" Type="http://schemas.openxmlformats.org/officeDocument/2006/relationships/customXml" Target="../ink/ink2229.xml"/><Relationship Id="rId103" Type="http://schemas.openxmlformats.org/officeDocument/2006/relationships/image" Target="../media/image7.png"/><Relationship Id="rId108" Type="http://schemas.openxmlformats.org/officeDocument/2006/relationships/customXml" Target="../ink/ink2249.xml"/><Relationship Id="rId116" Type="http://schemas.openxmlformats.org/officeDocument/2006/relationships/customXml" Target="../ink/ink2253.xml"/><Relationship Id="rId20" Type="http://schemas.openxmlformats.org/officeDocument/2006/relationships/image" Target="../media/image454.png"/><Relationship Id="rId41" Type="http://schemas.openxmlformats.org/officeDocument/2006/relationships/customXml" Target="../ink/ink2216.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233.xml"/><Relationship Id="rId83" Type="http://schemas.openxmlformats.org/officeDocument/2006/relationships/customXml" Target="../ink/ink2236.xml"/><Relationship Id="rId88" Type="http://schemas.openxmlformats.org/officeDocument/2006/relationships/image" Target="../media/image494.png"/><Relationship Id="rId91" Type="http://schemas.openxmlformats.org/officeDocument/2006/relationships/customXml" Target="../ink/ink2240.xml"/><Relationship Id="rId96" Type="http://schemas.openxmlformats.org/officeDocument/2006/relationships/customXml" Target="../ink/ink2243.xml"/><Relationship Id="rId111" Type="http://schemas.openxmlformats.org/officeDocument/2006/relationships/image" Target="../media/image11.png"/><Relationship Id="rId174" Type="http://schemas.openxmlformats.org/officeDocument/2006/relationships/customXml" Target="../ink/ink22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03.xml"/><Relationship Id="rId23" Type="http://schemas.openxmlformats.org/officeDocument/2006/relationships/customXml" Target="../ink/ink2207.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220.xml"/><Relationship Id="rId57" Type="http://schemas.openxmlformats.org/officeDocument/2006/relationships/customXml" Target="../ink/ink2224.xml"/><Relationship Id="rId106" Type="http://schemas.openxmlformats.org/officeDocument/2006/relationships/customXml" Target="../ink/ink2248.xml"/><Relationship Id="rId114" Type="http://schemas.openxmlformats.org/officeDocument/2006/relationships/customXml" Target="../ink/ink2252.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211.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228.xml"/><Relationship Id="rId73" Type="http://schemas.openxmlformats.org/officeDocument/2006/relationships/customXml" Target="../ink/ink2232.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242.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25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00.xml"/><Relationship Id="rId172" Type="http://schemas.openxmlformats.org/officeDocument/2006/relationships/customXml" Target="../ink/ink2258.xml"/><Relationship Id="rId180" Type="http://schemas.openxmlformats.org/officeDocument/2006/relationships/customXml" Target="../ink/ink2262.xml"/><Relationship Id="rId13" Type="http://schemas.openxmlformats.org/officeDocument/2006/relationships/customXml" Target="../ink/ink2202.xml"/><Relationship Id="rId18" Type="http://schemas.openxmlformats.org/officeDocument/2006/relationships/image" Target="../media/image453.png"/><Relationship Id="rId39" Type="http://schemas.openxmlformats.org/officeDocument/2006/relationships/customXml" Target="../ink/ink2215.xml"/><Relationship Id="rId109" Type="http://schemas.openxmlformats.org/officeDocument/2006/relationships/image" Target="../media/image10.png"/><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223.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247.xml"/><Relationship Id="rId120" Type="http://schemas.openxmlformats.org/officeDocument/2006/relationships/customXml" Target="../ink/ink2255.xml"/><Relationship Id="rId7" Type="http://schemas.openxmlformats.org/officeDocument/2006/relationships/customXml" Target="../ink/ink2199.xml"/><Relationship Id="rId71" Type="http://schemas.openxmlformats.org/officeDocument/2006/relationships/customXml" Target="../ink/ink2231.xml"/><Relationship Id="rId92" Type="http://schemas.openxmlformats.org/officeDocument/2006/relationships/customXml" Target="../ink/ink2241.xml"/><Relationship Id="rId2" Type="http://schemas.openxmlformats.org/officeDocument/2006/relationships/customXml" Target="../ink/ink2197.xml"/><Relationship Id="rId29" Type="http://schemas.openxmlformats.org/officeDocument/2006/relationships/customXml" Target="../ink/ink2210.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18.xml"/><Relationship Id="rId66" Type="http://schemas.openxmlformats.org/officeDocument/2006/relationships/image" Target="../media/image477.png"/><Relationship Id="rId87" Type="http://schemas.openxmlformats.org/officeDocument/2006/relationships/customXml" Target="../ink/ink2238.xml"/><Relationship Id="rId110" Type="http://schemas.openxmlformats.org/officeDocument/2006/relationships/customXml" Target="../ink/ink2250.xml"/><Relationship Id="rId115" Type="http://schemas.openxmlformats.org/officeDocument/2006/relationships/image" Target="../media/image13.png"/><Relationship Id="rId178" Type="http://schemas.openxmlformats.org/officeDocument/2006/relationships/customXml" Target="../ink/ink2261.xml"/><Relationship Id="rId61" Type="http://schemas.openxmlformats.org/officeDocument/2006/relationships/customXml" Target="../ink/ink2226.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2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270.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276.xml"/><Relationship Id="rId7" Type="http://schemas.openxmlformats.org/officeDocument/2006/relationships/customXml" Target="../ink/ink2266.xml"/><Relationship Id="rId12" Type="http://schemas.openxmlformats.org/officeDocument/2006/relationships/customXml" Target="../ink/ink2269.xml"/><Relationship Id="rId17" Type="http://schemas.openxmlformats.org/officeDocument/2006/relationships/customXml" Target="../ink/ink2274.xml"/><Relationship Id="rId2" Type="http://schemas.openxmlformats.org/officeDocument/2006/relationships/customXml" Target="../ink/ink2263.xml"/><Relationship Id="rId16" Type="http://schemas.openxmlformats.org/officeDocument/2006/relationships/customXml" Target="../ink/ink2273.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268.xml"/><Relationship Id="rId24" Type="http://schemas.openxmlformats.org/officeDocument/2006/relationships/image" Target="../media/image503.png"/><Relationship Id="rId5" Type="http://schemas.openxmlformats.org/officeDocument/2006/relationships/customXml" Target="../ink/ink2265.xml"/><Relationship Id="rId15" Type="http://schemas.openxmlformats.org/officeDocument/2006/relationships/customXml" Target="../ink/ink2272.xml"/><Relationship Id="rId23" Type="http://schemas.openxmlformats.org/officeDocument/2006/relationships/customXml" Target="../ink/ink2277.xml"/><Relationship Id="rId10" Type="http://schemas.openxmlformats.org/officeDocument/2006/relationships/image" Target="../media/image499.png"/><Relationship Id="rId19" Type="http://schemas.openxmlformats.org/officeDocument/2006/relationships/customXml" Target="../ink/ink2275.xml"/><Relationship Id="rId4" Type="http://schemas.openxmlformats.org/officeDocument/2006/relationships/customXml" Target="../ink/ink2264.xml"/><Relationship Id="rId9" Type="http://schemas.openxmlformats.org/officeDocument/2006/relationships/customXml" Target="../ink/ink2267.xml"/><Relationship Id="rId14" Type="http://schemas.openxmlformats.org/officeDocument/2006/relationships/customXml" Target="../ink/ink2271.xml"/><Relationship Id="rId22" Type="http://schemas.openxmlformats.org/officeDocument/2006/relationships/image" Target="../media/image502.png"/></Relationships>
</file>

<file path=ppt/slides/_rels/slide123.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335.xml"/><Relationship Id="rId21" Type="http://schemas.openxmlformats.org/officeDocument/2006/relationships/customXml" Target="../ink/ink2287.xml"/><Relationship Id="rId42" Type="http://schemas.openxmlformats.org/officeDocument/2006/relationships/image" Target="../media/image465.png"/><Relationship Id="rId47" Type="http://schemas.openxmlformats.org/officeDocument/2006/relationships/customXml" Target="../ink/ink2300.xml"/><Relationship Id="rId63" Type="http://schemas.openxmlformats.org/officeDocument/2006/relationships/customXml" Target="../ink/ink2308.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338.xml"/><Relationship Id="rId16" Type="http://schemas.openxmlformats.org/officeDocument/2006/relationships/image" Target="../media/image452.png"/><Relationship Id="rId107" Type="http://schemas.openxmlformats.org/officeDocument/2006/relationships/customXml" Target="../ink/ink2330.xml"/><Relationship Id="rId11" Type="http://schemas.openxmlformats.org/officeDocument/2006/relationships/customXml" Target="../ink/ink2282.xml"/><Relationship Id="rId32" Type="http://schemas.openxmlformats.org/officeDocument/2006/relationships/image" Target="../media/image460.png"/><Relationship Id="rId37" Type="http://schemas.openxmlformats.org/officeDocument/2006/relationships/customXml" Target="../ink/ink2295.xml"/><Relationship Id="rId53" Type="http://schemas.openxmlformats.org/officeDocument/2006/relationships/customXml" Target="../ink/ink230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16.xml"/><Relationship Id="rId102" Type="http://schemas.openxmlformats.org/officeDocument/2006/relationships/image" Target="../media/image7.png"/><Relationship Id="rId5" Type="http://schemas.openxmlformats.org/officeDocument/2006/relationships/customXml" Target="../ink/ink2279.xml"/><Relationship Id="rId90" Type="http://schemas.openxmlformats.org/officeDocument/2006/relationships/customXml" Target="../ink/ink2321.xml"/><Relationship Id="rId95" Type="http://schemas.openxmlformats.org/officeDocument/2006/relationships/customXml" Target="../ink/ink2324.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90.xml"/><Relationship Id="rId30" Type="http://schemas.openxmlformats.org/officeDocument/2006/relationships/image" Target="../media/image459.png"/><Relationship Id="rId35" Type="http://schemas.openxmlformats.org/officeDocument/2006/relationships/customXml" Target="../ink/ink2294.xml"/><Relationship Id="rId43" Type="http://schemas.openxmlformats.org/officeDocument/2006/relationships/customXml" Target="../ink/ink2298.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11.xml"/><Relationship Id="rId77" Type="http://schemas.openxmlformats.org/officeDocument/2006/relationships/customXml" Target="../ink/ink2315.xml"/><Relationship Id="rId100" Type="http://schemas.openxmlformats.org/officeDocument/2006/relationships/image" Target="../media/image6.png"/><Relationship Id="rId105" Type="http://schemas.openxmlformats.org/officeDocument/2006/relationships/customXml" Target="../ink/ink2329.xml"/><Relationship Id="rId113" Type="http://schemas.openxmlformats.org/officeDocument/2006/relationships/customXml" Target="../ink/ink2333.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30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319.xml"/><Relationship Id="rId93" Type="http://schemas.openxmlformats.org/officeDocument/2006/relationships/customXml" Target="../ink/ink2323.xml"/><Relationship Id="rId98" Type="http://schemas.openxmlformats.org/officeDocument/2006/relationships/image" Target="../media/image5.png"/><Relationship Id="rId121" Type="http://schemas.openxmlformats.org/officeDocument/2006/relationships/customXml" Target="../ink/ink2337.xml"/><Relationship Id="rId171" Type="http://schemas.openxmlformats.org/officeDocument/2006/relationships/image" Target="../media/image18.png"/><Relationship Id="rId176" Type="http://schemas.openxmlformats.org/officeDocument/2006/relationships/customXml" Target="../ink/ink234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85.xml"/><Relationship Id="rId25" Type="http://schemas.openxmlformats.org/officeDocument/2006/relationships/customXml" Target="../ink/ink2289.xml"/><Relationship Id="rId33" Type="http://schemas.openxmlformats.org/officeDocument/2006/relationships/customXml" Target="../ink/ink2293.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306.xml"/><Relationship Id="rId67" Type="http://schemas.openxmlformats.org/officeDocument/2006/relationships/customXml" Target="../ink/ink2310.xml"/><Relationship Id="rId103" Type="http://schemas.openxmlformats.org/officeDocument/2006/relationships/customXml" Target="../ink/ink2328.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29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14.xml"/><Relationship Id="rId83" Type="http://schemas.openxmlformats.org/officeDocument/2006/relationships/customXml" Target="../ink/ink2318.xml"/><Relationship Id="rId88" Type="http://schemas.openxmlformats.org/officeDocument/2006/relationships/image" Target="../media/image488.png"/><Relationship Id="rId91" Type="http://schemas.openxmlformats.org/officeDocument/2006/relationships/customXml" Target="../ink/ink2322.xml"/><Relationship Id="rId96" Type="http://schemas.openxmlformats.org/officeDocument/2006/relationships/image" Target="../media/image4.png"/><Relationship Id="rId111" Type="http://schemas.openxmlformats.org/officeDocument/2006/relationships/customXml" Target="../ink/ink2332.xml"/><Relationship Id="rId174" Type="http://schemas.openxmlformats.org/officeDocument/2006/relationships/customXml" Target="../ink/ink234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84.xml"/><Relationship Id="rId23" Type="http://schemas.openxmlformats.org/officeDocument/2006/relationships/customXml" Target="../ink/ink2288.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301.xml"/><Relationship Id="rId57" Type="http://schemas.openxmlformats.org/officeDocument/2006/relationships/customXml" Target="../ink/ink2305.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336.xml"/><Relationship Id="rId10" Type="http://schemas.openxmlformats.org/officeDocument/2006/relationships/image" Target="../media/image4490.png"/><Relationship Id="rId31" Type="http://schemas.openxmlformats.org/officeDocument/2006/relationships/customXml" Target="../ink/ink2292.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09.xml"/><Relationship Id="rId73" Type="http://schemas.openxmlformats.org/officeDocument/2006/relationships/customXml" Target="../ink/ink2313.xml"/><Relationship Id="rId78" Type="http://schemas.openxmlformats.org/officeDocument/2006/relationships/image" Target="../media/image483.png"/><Relationship Id="rId81" Type="http://schemas.openxmlformats.org/officeDocument/2006/relationships/customXml" Target="../ink/ink2317.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326.xml"/><Relationship Id="rId101" Type="http://schemas.openxmlformats.org/officeDocument/2006/relationships/customXml" Target="../ink/ink232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81.xml"/><Relationship Id="rId172" Type="http://schemas.openxmlformats.org/officeDocument/2006/relationships/customXml" Target="../ink/ink2339.xml"/><Relationship Id="rId180" Type="http://schemas.openxmlformats.org/officeDocument/2006/relationships/customXml" Target="../ink/ink2343.xml"/><Relationship Id="rId13" Type="http://schemas.openxmlformats.org/officeDocument/2006/relationships/customXml" Target="../ink/ink2283.xml"/><Relationship Id="rId18" Type="http://schemas.openxmlformats.org/officeDocument/2006/relationships/image" Target="../media/image453.png"/><Relationship Id="rId39" Type="http://schemas.openxmlformats.org/officeDocument/2006/relationships/customXml" Target="../ink/ink2296.xml"/><Relationship Id="rId109" Type="http://schemas.openxmlformats.org/officeDocument/2006/relationships/customXml" Target="../ink/ink2331.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304.xml"/><Relationship Id="rId76" Type="http://schemas.openxmlformats.org/officeDocument/2006/relationships/image" Target="../media/image482.png"/><Relationship Id="rId97" Type="http://schemas.openxmlformats.org/officeDocument/2006/relationships/customXml" Target="../ink/ink2325.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280.xml"/><Relationship Id="rId71" Type="http://schemas.openxmlformats.org/officeDocument/2006/relationships/customXml" Target="../ink/ink2312.xml"/><Relationship Id="rId92" Type="http://schemas.openxmlformats.org/officeDocument/2006/relationships/image" Target="../media/image2.png"/><Relationship Id="rId2" Type="http://schemas.openxmlformats.org/officeDocument/2006/relationships/customXml" Target="../ink/ink2278.xml"/><Relationship Id="rId29" Type="http://schemas.openxmlformats.org/officeDocument/2006/relationships/customXml" Target="../ink/ink2291.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99.xml"/><Relationship Id="rId66" Type="http://schemas.openxmlformats.org/officeDocument/2006/relationships/image" Target="../media/image477.png"/><Relationship Id="rId87" Type="http://schemas.openxmlformats.org/officeDocument/2006/relationships/customXml" Target="../ink/ink2320.xml"/><Relationship Id="rId110" Type="http://schemas.openxmlformats.org/officeDocument/2006/relationships/image" Target="../media/image11.png"/><Relationship Id="rId115" Type="http://schemas.openxmlformats.org/officeDocument/2006/relationships/customXml" Target="../ink/ink2334.xml"/><Relationship Id="rId178" Type="http://schemas.openxmlformats.org/officeDocument/2006/relationships/customXml" Target="../ink/ink2342.xml"/><Relationship Id="rId61" Type="http://schemas.openxmlformats.org/officeDocument/2006/relationships/customXml" Target="../ink/ink2307.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286.xml"/></Relationships>
</file>

<file path=ppt/slides/_rels/slide126.xml.rels><?xml version="1.0" encoding="UTF-8" standalone="yes"?>
<Relationships xmlns="http://schemas.openxmlformats.org/package/2006/relationships"><Relationship Id="rId26" Type="http://schemas.openxmlformats.org/officeDocument/2006/relationships/customXml" Target="../ink/ink2355.xml"/><Relationship Id="rId117" Type="http://schemas.openxmlformats.org/officeDocument/2006/relationships/customXml" Target="../ink/ink2399.xml"/><Relationship Id="rId21" Type="http://schemas.openxmlformats.org/officeDocument/2006/relationships/image" Target="../media/image454.png"/><Relationship Id="rId42" Type="http://schemas.openxmlformats.org/officeDocument/2006/relationships/customXml" Target="../ink/ink2363.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376.xml"/><Relationship Id="rId84" Type="http://schemas.openxmlformats.org/officeDocument/2006/relationships/customXml" Target="../ink/ink2384.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404.xml"/><Relationship Id="rId16" Type="http://schemas.openxmlformats.org/officeDocument/2006/relationships/customXml" Target="../ink/ink2350.xml"/><Relationship Id="rId107" Type="http://schemas.openxmlformats.org/officeDocument/2006/relationships/customXml" Target="../ink/ink2394.xml"/><Relationship Id="rId11" Type="http://schemas.openxmlformats.org/officeDocument/2006/relationships/image" Target="../media/image4490.png"/><Relationship Id="rId32" Type="http://schemas.openxmlformats.org/officeDocument/2006/relationships/customXml" Target="../ink/ink2358.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371.xml"/><Relationship Id="rId74" Type="http://schemas.openxmlformats.org/officeDocument/2006/relationships/customXml" Target="../ink/ink2379.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402.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388.xml"/><Relationship Id="rId181" Type="http://schemas.openxmlformats.org/officeDocument/2006/relationships/image" Target="../media/image23.png"/><Relationship Id="rId14" Type="http://schemas.openxmlformats.org/officeDocument/2006/relationships/customXml" Target="../ink/ink2349.xml"/><Relationship Id="rId22" Type="http://schemas.openxmlformats.org/officeDocument/2006/relationships/customXml" Target="../ink/ink2353.xml"/><Relationship Id="rId27" Type="http://schemas.openxmlformats.org/officeDocument/2006/relationships/image" Target="../media/image457.png"/><Relationship Id="rId30" Type="http://schemas.openxmlformats.org/officeDocument/2006/relationships/customXml" Target="../ink/ink2357.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366.xml"/><Relationship Id="rId56" Type="http://schemas.openxmlformats.org/officeDocument/2006/relationships/customXml" Target="../ink/ink2370.xml"/><Relationship Id="rId64" Type="http://schemas.openxmlformats.org/officeDocument/2006/relationships/customXml" Target="../ink/ink2374.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393.xml"/><Relationship Id="rId113" Type="http://schemas.openxmlformats.org/officeDocument/2006/relationships/customXml" Target="../ink/ink2397.xml"/><Relationship Id="rId118" Type="http://schemas.openxmlformats.org/officeDocument/2006/relationships/image" Target="../media/image13.png"/><Relationship Id="rId8" Type="http://schemas.openxmlformats.org/officeDocument/2006/relationships/customXml" Target="../ink/ink2346.xml"/><Relationship Id="rId51" Type="http://schemas.openxmlformats.org/officeDocument/2006/relationships/image" Target="../media/image469.png"/><Relationship Id="rId72" Type="http://schemas.openxmlformats.org/officeDocument/2006/relationships/customXml" Target="../ink/ink2378.xml"/><Relationship Id="rId80" Type="http://schemas.openxmlformats.org/officeDocument/2006/relationships/customXml" Target="../ink/ink2382.xml"/><Relationship Id="rId85" Type="http://schemas.openxmlformats.org/officeDocument/2006/relationships/image" Target="../media/image493.png"/><Relationship Id="rId93" Type="http://schemas.openxmlformats.org/officeDocument/2006/relationships/customXml" Target="../ink/ink2387.xml"/><Relationship Id="rId98" Type="http://schemas.openxmlformats.org/officeDocument/2006/relationships/image" Target="../media/image3.png"/><Relationship Id="rId121" Type="http://schemas.openxmlformats.org/officeDocument/2006/relationships/customXml" Target="../ink/ink2401.xml"/><Relationship Id="rId171" Type="http://schemas.openxmlformats.org/officeDocument/2006/relationships/image" Target="../media/image18.png"/><Relationship Id="rId176" Type="http://schemas.openxmlformats.org/officeDocument/2006/relationships/customXml" Target="../ink/ink2407.xml"/><Relationship Id="rId3" Type="http://schemas.openxmlformats.org/officeDocument/2006/relationships/customXml" Target="../ink/ink2344.xml"/><Relationship Id="rId12" Type="http://schemas.openxmlformats.org/officeDocument/2006/relationships/customXml" Target="../ink/ink2348.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361.xml"/><Relationship Id="rId46" Type="http://schemas.openxmlformats.org/officeDocument/2006/relationships/customXml" Target="../ink/ink2365.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392.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352.xml"/><Relationship Id="rId41" Type="http://schemas.openxmlformats.org/officeDocument/2006/relationships/image" Target="../media/image464.png"/><Relationship Id="rId54" Type="http://schemas.openxmlformats.org/officeDocument/2006/relationships/customXml" Target="../ink/ink2369.xml"/><Relationship Id="rId62" Type="http://schemas.openxmlformats.org/officeDocument/2006/relationships/customXml" Target="../ink/ink2373.xml"/><Relationship Id="rId70" Type="http://schemas.openxmlformats.org/officeDocument/2006/relationships/customXml" Target="../ink/ink2377.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386.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396.xml"/><Relationship Id="rId174" Type="http://schemas.openxmlformats.org/officeDocument/2006/relationships/customXml" Target="../ink/ink24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345.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356.xml"/><Relationship Id="rId36" Type="http://schemas.openxmlformats.org/officeDocument/2006/relationships/customXml" Target="../ink/ink2360.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400.xml"/><Relationship Id="rId10" Type="http://schemas.openxmlformats.org/officeDocument/2006/relationships/customXml" Target="../ink/ink2347.xml"/><Relationship Id="rId31" Type="http://schemas.openxmlformats.org/officeDocument/2006/relationships/image" Target="../media/image459.png"/><Relationship Id="rId44" Type="http://schemas.openxmlformats.org/officeDocument/2006/relationships/customXml" Target="../ink/ink2364.xml"/><Relationship Id="rId52" Type="http://schemas.openxmlformats.org/officeDocument/2006/relationships/customXml" Target="../ink/ink2368.xml"/><Relationship Id="rId60" Type="http://schemas.openxmlformats.org/officeDocument/2006/relationships/customXml" Target="../ink/ink2372.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381.xml"/><Relationship Id="rId81" Type="http://schemas.openxmlformats.org/officeDocument/2006/relationships/image" Target="../media/image484.png"/><Relationship Id="rId86" Type="http://schemas.openxmlformats.org/officeDocument/2006/relationships/customXml" Target="../ink/ink2385.xml"/><Relationship Id="rId94" Type="http://schemas.openxmlformats.org/officeDocument/2006/relationships/image" Target="../media/image1.png"/><Relationship Id="rId99" Type="http://schemas.openxmlformats.org/officeDocument/2006/relationships/customXml" Target="../ink/ink2390.xml"/><Relationship Id="rId101" Type="http://schemas.openxmlformats.org/officeDocument/2006/relationships/customXml" Target="../ink/ink2391.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405.xml"/><Relationship Id="rId180" Type="http://schemas.openxmlformats.org/officeDocument/2006/relationships/customXml" Target="../ink/ink2409.xml"/><Relationship Id="rId13" Type="http://schemas.openxmlformats.org/officeDocument/2006/relationships/image" Target="../media/image4500.png"/><Relationship Id="rId18" Type="http://schemas.openxmlformats.org/officeDocument/2006/relationships/customXml" Target="../ink/ink2351.xml"/><Relationship Id="rId39" Type="http://schemas.openxmlformats.org/officeDocument/2006/relationships/image" Target="../media/image463.png"/><Relationship Id="rId109" Type="http://schemas.openxmlformats.org/officeDocument/2006/relationships/customXml" Target="../ink/ink2395.xml"/><Relationship Id="rId34" Type="http://schemas.openxmlformats.org/officeDocument/2006/relationships/customXml" Target="../ink/ink2359.xml"/><Relationship Id="rId50" Type="http://schemas.openxmlformats.org/officeDocument/2006/relationships/customXml" Target="../ink/ink2367.xml"/><Relationship Id="rId55" Type="http://schemas.openxmlformats.org/officeDocument/2006/relationships/image" Target="../media/image471.png"/><Relationship Id="rId76" Type="http://schemas.openxmlformats.org/officeDocument/2006/relationships/customXml" Target="../ink/ink2380.xml"/><Relationship Id="rId97" Type="http://schemas.openxmlformats.org/officeDocument/2006/relationships/customXml" Target="../ink/ink2389.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403.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78.xml"/><Relationship Id="rId29" Type="http://schemas.openxmlformats.org/officeDocument/2006/relationships/image" Target="../media/image458.png"/><Relationship Id="rId24" Type="http://schemas.openxmlformats.org/officeDocument/2006/relationships/customXml" Target="../ink/ink2354.xml"/><Relationship Id="rId40" Type="http://schemas.openxmlformats.org/officeDocument/2006/relationships/customXml" Target="../ink/ink2362.xml"/><Relationship Id="rId45" Type="http://schemas.openxmlformats.org/officeDocument/2006/relationships/image" Target="../media/image466.png"/><Relationship Id="rId66" Type="http://schemas.openxmlformats.org/officeDocument/2006/relationships/customXml" Target="../ink/ink2375.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398.xml"/><Relationship Id="rId178" Type="http://schemas.openxmlformats.org/officeDocument/2006/relationships/customXml" Target="../ink/ink2408.xml"/><Relationship Id="rId61" Type="http://schemas.openxmlformats.org/officeDocument/2006/relationships/image" Target="../media/image474.png"/><Relationship Id="rId82" Type="http://schemas.openxmlformats.org/officeDocument/2006/relationships/customXml" Target="../ink/ink2383.xml"/><Relationship Id="rId173" Type="http://schemas.openxmlformats.org/officeDocument/2006/relationships/image" Target="../media/image19.png"/><Relationship Id="rId19" Type="http://schemas.openxmlformats.org/officeDocument/2006/relationships/image" Target="../media/image453.png"/></Relationships>
</file>

<file path=ppt/slides/_rels/slide127.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413.xml"/><Relationship Id="rId68" Type="http://schemas.openxmlformats.org/officeDocument/2006/relationships/customXml" Target="../ink/ink2417.xml"/><Relationship Id="rId112" Type="http://schemas.openxmlformats.org/officeDocument/2006/relationships/customXml" Target="../ink/ink2432.xml"/><Relationship Id="rId21" Type="http://schemas.openxmlformats.org/officeDocument/2006/relationships/image" Target="../media/image10.png"/><Relationship Id="rId133" Type="http://schemas.openxmlformats.org/officeDocument/2006/relationships/customXml" Target="../ink/ink2449.xml"/><Relationship Id="rId175" Type="http://schemas.openxmlformats.org/officeDocument/2006/relationships/customXml" Target="../ink/ink2457.xml"/><Relationship Id="rId47" Type="http://schemas.openxmlformats.org/officeDocument/2006/relationships/image" Target="../media/image23.png"/><Relationship Id="rId170" Type="http://schemas.openxmlformats.org/officeDocument/2006/relationships/customXml" Target="../ink/ink2453.xml"/><Relationship Id="rId226" Type="http://schemas.openxmlformats.org/officeDocument/2006/relationships/customXml" Target="../ink/ink2469.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412.xml"/><Relationship Id="rId74" Type="http://schemas.openxmlformats.org/officeDocument/2006/relationships/customXml" Target="../ink/ink2423.xml"/><Relationship Id="rId102" Type="http://schemas.openxmlformats.org/officeDocument/2006/relationships/customXml" Target="../ink/ink2427.xml"/><Relationship Id="rId123" Type="http://schemas.openxmlformats.org/officeDocument/2006/relationships/customXml" Target="../ink/ink2439.xml"/><Relationship Id="rId11" Type="http://schemas.openxmlformats.org/officeDocument/2006/relationships/image" Target="../media/image5.png"/><Relationship Id="rId128" Type="http://schemas.openxmlformats.org/officeDocument/2006/relationships/customXml" Target="../ink/ink2444.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464.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468.xml"/><Relationship Id="rId232" Type="http://schemas.openxmlformats.org/officeDocument/2006/relationships/customXml" Target="../ink/ink2472.xml"/><Relationship Id="rId35" Type="http://schemas.openxmlformats.org/officeDocument/2006/relationships/customXml" Target="../ink/ink2411.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418.xml"/><Relationship Id="rId22" Type="http://schemas.openxmlformats.org/officeDocument/2006/relationships/image" Target="../media/image890.png"/><Relationship Id="rId100" Type="http://schemas.openxmlformats.org/officeDocument/2006/relationships/customXml" Target="../ink/ink2426.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435.xml"/><Relationship Id="rId126" Type="http://schemas.openxmlformats.org/officeDocument/2006/relationships/customXml" Target="../ink/ink2442.xml"/><Relationship Id="rId27" Type="http://schemas.openxmlformats.org/officeDocument/2006/relationships/image" Target="../media/image13.png"/><Relationship Id="rId134" Type="http://schemas.openxmlformats.org/officeDocument/2006/relationships/customXml" Target="../ink/ink2450.xml"/><Relationship Id="rId43" Type="http://schemas.openxmlformats.org/officeDocument/2006/relationships/image" Target="../media/image21.png"/><Relationship Id="rId72" Type="http://schemas.openxmlformats.org/officeDocument/2006/relationships/customXml" Target="../ink/ink2421.xml"/><Relationship Id="rId98" Type="http://schemas.openxmlformats.org/officeDocument/2006/relationships/customXml" Target="../ink/ink2425.xml"/><Relationship Id="rId121" Type="http://schemas.openxmlformats.org/officeDocument/2006/relationships/customXml" Target="../ink/ink2437.xml"/><Relationship Id="rId171" Type="http://schemas.openxmlformats.org/officeDocument/2006/relationships/image" Target="../media/image18.png"/><Relationship Id="rId176" Type="http://schemas.openxmlformats.org/officeDocument/2006/relationships/customXml" Target="../ink/ink24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463.xml"/><Relationship Id="rId222" Type="http://schemas.openxmlformats.org/officeDocument/2006/relationships/customXml" Target="../ink/ink2467.xml"/><Relationship Id="rId230" Type="http://schemas.openxmlformats.org/officeDocument/2006/relationships/customXml" Target="../ink/ink2471.xml"/><Relationship Id="rId12" Type="http://schemas.openxmlformats.org/officeDocument/2006/relationships/image" Target="../media/image840.png"/><Relationship Id="rId67" Type="http://schemas.openxmlformats.org/officeDocument/2006/relationships/customXml" Target="../ink/ink2416.xml"/><Relationship Id="rId103" Type="http://schemas.openxmlformats.org/officeDocument/2006/relationships/image" Target="../media/image437.png"/><Relationship Id="rId108" Type="http://schemas.openxmlformats.org/officeDocument/2006/relationships/customXml" Target="../ink/ink2430.xml"/><Relationship Id="rId116" Type="http://schemas.openxmlformats.org/officeDocument/2006/relationships/customXml" Target="../ink/ink2434.xml"/><Relationship Id="rId124" Type="http://schemas.openxmlformats.org/officeDocument/2006/relationships/customXml" Target="../ink/ink2440.xml"/><Relationship Id="rId17" Type="http://schemas.openxmlformats.org/officeDocument/2006/relationships/image" Target="../media/image8.png"/><Relationship Id="rId129" Type="http://schemas.openxmlformats.org/officeDocument/2006/relationships/customXml" Target="../ink/ink2445.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419.xml"/><Relationship Id="rId96" Type="http://schemas.openxmlformats.org/officeDocument/2006/relationships/customXml" Target="../ink/ink2424.xml"/><Relationship Id="rId111" Type="http://schemas.openxmlformats.org/officeDocument/2006/relationships/image" Target="../media/image441.png"/><Relationship Id="rId132" Type="http://schemas.openxmlformats.org/officeDocument/2006/relationships/customXml" Target="../ink/ink2448.xml"/><Relationship Id="rId41" Type="http://schemas.openxmlformats.org/officeDocument/2006/relationships/image" Target="../media/image20.png"/><Relationship Id="rId174" Type="http://schemas.openxmlformats.org/officeDocument/2006/relationships/customXml" Target="../ink/ink24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462.xml"/><Relationship Id="rId220" Type="http://schemas.openxmlformats.org/officeDocument/2006/relationships/customXml" Target="../ink/ink24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429.xml"/><Relationship Id="rId114" Type="http://schemas.openxmlformats.org/officeDocument/2006/relationships/customXml" Target="../ink/ink2433.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443.xml"/><Relationship Id="rId23" Type="http://schemas.openxmlformats.org/officeDocument/2006/relationships/image" Target="../media/image11.png"/><Relationship Id="rId65" Type="http://schemas.openxmlformats.org/officeDocument/2006/relationships/customXml" Target="../ink/ink2414.xml"/><Relationship Id="rId73" Type="http://schemas.openxmlformats.org/officeDocument/2006/relationships/customXml" Target="../ink/ink2422.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438.xml"/><Relationship Id="rId130" Type="http://schemas.openxmlformats.org/officeDocument/2006/relationships/customXml" Target="../ink/ink2446.xml"/><Relationship Id="rId31" Type="http://schemas.openxmlformats.org/officeDocument/2006/relationships/image" Target="../media/image15.png"/><Relationship Id="rId135" Type="http://schemas.openxmlformats.org/officeDocument/2006/relationships/customXml" Target="../ink/ink2451.xml"/><Relationship Id="rId169" Type="http://schemas.openxmlformats.org/officeDocument/2006/relationships/image" Target="../media/image17.png"/><Relationship Id="rId177" Type="http://schemas.openxmlformats.org/officeDocument/2006/relationships/customXml" Target="../ink/ink2459.xml"/><Relationship Id="rId9" Type="http://schemas.openxmlformats.org/officeDocument/2006/relationships/image" Target="../media/image4.png"/><Relationship Id="rId172" Type="http://schemas.openxmlformats.org/officeDocument/2006/relationships/customXml" Target="../ink/ink2454.xml"/><Relationship Id="rId207" Type="http://schemas.openxmlformats.org/officeDocument/2006/relationships/image" Target="../media/image84.png"/><Relationship Id="rId210" Type="http://schemas.openxmlformats.org/officeDocument/2006/relationships/customXml" Target="../ink/ink24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470.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428.xml"/><Relationship Id="rId120" Type="http://schemas.openxmlformats.org/officeDocument/2006/relationships/customXml" Target="../ink/ink2436.xml"/><Relationship Id="rId125" Type="http://schemas.openxmlformats.org/officeDocument/2006/relationships/customXml" Target="../ink/ink2441.xml"/><Relationship Id="rId71" Type="http://schemas.openxmlformats.org/officeDocument/2006/relationships/customXml" Target="../ink/ink2420.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465.xml"/><Relationship Id="rId2" Type="http://schemas.openxmlformats.org/officeDocument/2006/relationships/customXml" Target="../ink/ink2410.xml"/><Relationship Id="rId29" Type="http://schemas.openxmlformats.org/officeDocument/2006/relationships/image" Target="../media/image14.png"/><Relationship Id="rId66" Type="http://schemas.openxmlformats.org/officeDocument/2006/relationships/customXml" Target="../ink/ink2415.xml"/><Relationship Id="rId24" Type="http://schemas.openxmlformats.org/officeDocument/2006/relationships/image" Target="../media/image900.png"/><Relationship Id="rId110" Type="http://schemas.openxmlformats.org/officeDocument/2006/relationships/customXml" Target="../ink/ink2431.xml"/><Relationship Id="rId115" Type="http://schemas.openxmlformats.org/officeDocument/2006/relationships/image" Target="../media/image510.png"/><Relationship Id="rId131" Type="http://schemas.openxmlformats.org/officeDocument/2006/relationships/customXml" Target="../ink/ink2447.xml"/><Relationship Id="rId136" Type="http://schemas.openxmlformats.org/officeDocument/2006/relationships/customXml" Target="../ink/ink2452.xml"/><Relationship Id="rId45" Type="http://schemas.openxmlformats.org/officeDocument/2006/relationships/image" Target="../media/image22.png"/><Relationship Id="rId173" Type="http://schemas.openxmlformats.org/officeDocument/2006/relationships/customXml" Target="../ink/ink2455.xml"/><Relationship Id="rId208" Type="http://schemas.openxmlformats.org/officeDocument/2006/relationships/customXml" Target="../ink/ink2460.xml"/><Relationship Id="rId229" Type="http://schemas.openxmlformats.org/officeDocument/2006/relationships/image" Target="../media/image9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37.xml"/><Relationship Id="rId63" Type="http://schemas.openxmlformats.org/officeDocument/2006/relationships/customXml" Target="../ink/ink1320.xml"/><Relationship Id="rId89" Type="http://schemas.openxmlformats.org/officeDocument/2006/relationships/customXml" Target="../ink/ink1323.xml"/><Relationship Id="rId112" Type="http://schemas.openxmlformats.org/officeDocument/2006/relationships/image" Target="../media/image1880.png"/><Relationship Id="rId133" Type="http://schemas.openxmlformats.org/officeDocument/2006/relationships/customXml" Target="../ink/ink1345.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58.xml"/><Relationship Id="rId175" Type="http://schemas.openxmlformats.org/officeDocument/2006/relationships/customXml" Target="../ink/ink1366.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74.xml"/><Relationship Id="rId196" Type="http://schemas.openxmlformats.org/officeDocument/2006/relationships/image" Target="../media/image2280.png"/><Relationship Id="rId200" Type="http://schemas.openxmlformats.org/officeDocument/2006/relationships/customXml" Target="../ink/ink1380.xml"/><Relationship Id="rId205" Type="http://schemas.openxmlformats.org/officeDocument/2006/relationships/customXml" Target="../ink/ink1385.xml"/><Relationship Id="rId226" Type="http://schemas.openxmlformats.org/officeDocument/2006/relationships/customXml" Target="../ink/ink1402.xml"/><Relationship Id="rId247" Type="http://schemas.openxmlformats.org/officeDocument/2006/relationships/image" Target="../media/image96.png"/><Relationship Id="rId107" Type="http://schemas.openxmlformats.org/officeDocument/2006/relationships/customXml" Target="../ink/ink1332.xml"/><Relationship Id="rId221" Type="http://schemas.openxmlformats.org/officeDocument/2006/relationships/customXml" Target="../ink/ink1399.xml"/><Relationship Id="rId242" Type="http://schemas.openxmlformats.org/officeDocument/2006/relationships/customXml" Target="../ink/ink1410.xml"/><Relationship Id="rId37" Type="http://schemas.openxmlformats.org/officeDocument/2006/relationships/customXml" Target="../ink/ink1319.xml"/><Relationship Id="rId102" Type="http://schemas.openxmlformats.org/officeDocument/2006/relationships/image" Target="../media/image1830.png"/><Relationship Id="rId123" Type="http://schemas.openxmlformats.org/officeDocument/2006/relationships/customXml" Target="../ink/ink1340.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353.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326.xml"/><Relationship Id="rId160" Type="http://schemas.openxmlformats.org/officeDocument/2006/relationships/image" Target="../media/image2120.png"/><Relationship Id="rId165" Type="http://schemas.openxmlformats.org/officeDocument/2006/relationships/customXml" Target="../ink/ink1361.xml"/><Relationship Id="rId181" Type="http://schemas.openxmlformats.org/officeDocument/2006/relationships/customXml" Target="../ink/ink1369.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91.xml"/><Relationship Id="rId232" Type="http://schemas.openxmlformats.org/officeDocument/2006/relationships/customXml" Target="../ink/ink1405.xml"/><Relationship Id="rId64" Type="http://schemas.openxmlformats.org/officeDocument/2006/relationships/image" Target="../media/image4910.png"/><Relationship Id="rId113" Type="http://schemas.openxmlformats.org/officeDocument/2006/relationships/customXml" Target="../ink/ink1335.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348.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56.xml"/><Relationship Id="rId171" Type="http://schemas.openxmlformats.org/officeDocument/2006/relationships/customXml" Target="../ink/ink1364.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77.xml"/><Relationship Id="rId206" Type="http://schemas.openxmlformats.org/officeDocument/2006/relationships/customXml" Target="../ink/ink1386.xml"/><Relationship Id="rId227" Type="http://schemas.openxmlformats.org/officeDocument/2006/relationships/image" Target="../media/image86.png"/><Relationship Id="rId201" Type="http://schemas.openxmlformats.org/officeDocument/2006/relationships/customXml" Target="../ink/ink1381.xml"/><Relationship Id="rId222" Type="http://schemas.openxmlformats.org/officeDocument/2006/relationships/customXml" Target="../ink/ink1400.xml"/><Relationship Id="rId243" Type="http://schemas.openxmlformats.org/officeDocument/2006/relationships/image" Target="../media/image94.png"/><Relationship Id="rId248" Type="http://schemas.openxmlformats.org/officeDocument/2006/relationships/customXml" Target="../ink/ink1413.xml"/><Relationship Id="rId103" Type="http://schemas.openxmlformats.org/officeDocument/2006/relationships/customXml" Target="../ink/ink1330.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343.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324.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351.xml"/><Relationship Id="rId161" Type="http://schemas.openxmlformats.org/officeDocument/2006/relationships/customXml" Target="../ink/ink1359.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72.xml"/><Relationship Id="rId217" Type="http://schemas.openxmlformats.org/officeDocument/2006/relationships/customXml" Target="../ink/ink1395.xml"/><Relationship Id="rId1" Type="http://schemas.openxmlformats.org/officeDocument/2006/relationships/slideLayout" Target="../slideLayouts/slideLayout6.xml"/><Relationship Id="rId212" Type="http://schemas.openxmlformats.org/officeDocument/2006/relationships/customXml" Target="../ink/ink1392.xml"/><Relationship Id="rId233" Type="http://schemas.openxmlformats.org/officeDocument/2006/relationships/image" Target="../media/image89.png"/><Relationship Id="rId238" Type="http://schemas.openxmlformats.org/officeDocument/2006/relationships/customXml" Target="../ink/ink1408.xml"/><Relationship Id="rId114" Type="http://schemas.openxmlformats.org/officeDocument/2006/relationships/image" Target="../media/image1890.png"/><Relationship Id="rId119" Type="http://schemas.openxmlformats.org/officeDocument/2006/relationships/customXml" Target="../ink/ink1338.xml"/><Relationship Id="rId23" Type="http://schemas.openxmlformats.org/officeDocument/2006/relationships/image" Target="../media/image11.png"/><Relationship Id="rId65" Type="http://schemas.openxmlformats.org/officeDocument/2006/relationships/customXml" Target="../ink/ink1321.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346.xml"/><Relationship Id="rId151" Type="http://schemas.openxmlformats.org/officeDocument/2006/relationships/customXml" Target="../ink/ink1354.xml"/><Relationship Id="rId156" Type="http://schemas.openxmlformats.org/officeDocument/2006/relationships/image" Target="../media/image2100.png"/><Relationship Id="rId177" Type="http://schemas.openxmlformats.org/officeDocument/2006/relationships/customXml" Target="../ink/ink1367.xml"/><Relationship Id="rId198" Type="http://schemas.openxmlformats.org/officeDocument/2006/relationships/customXml" Target="../ink/ink1378.xml"/><Relationship Id="rId172" Type="http://schemas.openxmlformats.org/officeDocument/2006/relationships/image" Target="../media/image2180.png"/><Relationship Id="rId193" Type="http://schemas.openxmlformats.org/officeDocument/2006/relationships/customXml" Target="../ink/ink1375.xml"/><Relationship Id="rId202" Type="http://schemas.openxmlformats.org/officeDocument/2006/relationships/customXml" Target="../ink/ink1382.xml"/><Relationship Id="rId207" Type="http://schemas.openxmlformats.org/officeDocument/2006/relationships/customXml" Target="../ink/ink1387.xml"/><Relationship Id="rId223" Type="http://schemas.openxmlformats.org/officeDocument/2006/relationships/image" Target="../media/image84.png"/><Relationship Id="rId228" Type="http://schemas.openxmlformats.org/officeDocument/2006/relationships/customXml" Target="../ink/ink1403.xml"/><Relationship Id="rId244" Type="http://schemas.openxmlformats.org/officeDocument/2006/relationships/customXml" Target="../ink/ink1411.xml"/><Relationship Id="rId249" Type="http://schemas.openxmlformats.org/officeDocument/2006/relationships/image" Target="../media/image97.png"/><Relationship Id="rId109" Type="http://schemas.openxmlformats.org/officeDocument/2006/relationships/customXml" Target="../ink/ink1333.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327.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341.xml"/><Relationship Id="rId141" Type="http://schemas.openxmlformats.org/officeDocument/2006/relationships/customXml" Target="../ink/ink1349.xml"/><Relationship Id="rId146" Type="http://schemas.openxmlformats.org/officeDocument/2006/relationships/image" Target="../media/image2050.png"/><Relationship Id="rId167" Type="http://schemas.openxmlformats.org/officeDocument/2006/relationships/customXml" Target="../ink/ink1362.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70.xml"/><Relationship Id="rId7" Type="http://schemas.openxmlformats.org/officeDocument/2006/relationships/image" Target="../media/image3.png"/><Relationship Id="rId213" Type="http://schemas.openxmlformats.org/officeDocument/2006/relationships/customXml" Target="../ink/ink1393.xml"/><Relationship Id="rId218" Type="http://schemas.openxmlformats.org/officeDocument/2006/relationships/customXml" Target="../ink/ink1396.xml"/><Relationship Id="rId234" Type="http://schemas.openxmlformats.org/officeDocument/2006/relationships/customXml" Target="../ink/ink1406.xml"/><Relationship Id="rId239" Type="http://schemas.openxmlformats.org/officeDocument/2006/relationships/image" Target="../media/image92.png"/><Relationship Id="rId2" Type="http://schemas.openxmlformats.org/officeDocument/2006/relationships/customXml" Target="../ink/ink1317.xml"/><Relationship Id="rId29" Type="http://schemas.openxmlformats.org/officeDocument/2006/relationships/image" Target="../media/image14.png"/><Relationship Id="rId87" Type="http://schemas.openxmlformats.org/officeDocument/2006/relationships/customXml" Target="../ink/ink1322.xml"/><Relationship Id="rId110" Type="http://schemas.openxmlformats.org/officeDocument/2006/relationships/image" Target="../media/image1870.png"/><Relationship Id="rId115" Type="http://schemas.openxmlformats.org/officeDocument/2006/relationships/customXml" Target="../ink/ink1336.xml"/><Relationship Id="rId131" Type="http://schemas.openxmlformats.org/officeDocument/2006/relationships/customXml" Target="../ink/ink1344.xml"/><Relationship Id="rId136" Type="http://schemas.openxmlformats.org/officeDocument/2006/relationships/image" Target="../media/image2000.png"/><Relationship Id="rId157" Type="http://schemas.openxmlformats.org/officeDocument/2006/relationships/customXml" Target="../ink/ink1357.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65.xml"/><Relationship Id="rId194" Type="http://schemas.openxmlformats.org/officeDocument/2006/relationships/image" Target="../media/image2270.png"/><Relationship Id="rId199" Type="http://schemas.openxmlformats.org/officeDocument/2006/relationships/customXml" Target="../ink/ink1379.xml"/><Relationship Id="rId203" Type="http://schemas.openxmlformats.org/officeDocument/2006/relationships/customXml" Target="../ink/ink1383.xml"/><Relationship Id="rId208" Type="http://schemas.openxmlformats.org/officeDocument/2006/relationships/customXml" Target="../ink/ink1388.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401.xml"/><Relationship Id="rId240" Type="http://schemas.openxmlformats.org/officeDocument/2006/relationships/customXml" Target="../ink/ink1409.xml"/><Relationship Id="rId245" Type="http://schemas.openxmlformats.org/officeDocument/2006/relationships/image" Target="../media/image95.png"/><Relationship Id="rId35" Type="http://schemas.openxmlformats.org/officeDocument/2006/relationships/customXml" Target="../ink/ink1318.xml"/><Relationship Id="rId100" Type="http://schemas.openxmlformats.org/officeDocument/2006/relationships/image" Target="../media/image1820.png"/><Relationship Id="rId105" Type="http://schemas.openxmlformats.org/officeDocument/2006/relationships/customXml" Target="../ink/ink1331.xml"/><Relationship Id="rId126" Type="http://schemas.openxmlformats.org/officeDocument/2006/relationships/image" Target="../media/image1950.png"/><Relationship Id="rId147" Type="http://schemas.openxmlformats.org/officeDocument/2006/relationships/customXml" Target="../ink/ink1352.xml"/><Relationship Id="rId168" Type="http://schemas.openxmlformats.org/officeDocument/2006/relationships/image" Target="../media/image2160.png"/><Relationship Id="rId93" Type="http://schemas.openxmlformats.org/officeDocument/2006/relationships/customXml" Target="../ink/ink1325.xml"/><Relationship Id="rId98" Type="http://schemas.openxmlformats.org/officeDocument/2006/relationships/image" Target="../media/image1811.png"/><Relationship Id="rId121" Type="http://schemas.openxmlformats.org/officeDocument/2006/relationships/customXml" Target="../ink/ink1339.xml"/><Relationship Id="rId142" Type="http://schemas.openxmlformats.org/officeDocument/2006/relationships/image" Target="../media/image2030.png"/><Relationship Id="rId163" Type="http://schemas.openxmlformats.org/officeDocument/2006/relationships/customXml" Target="../ink/ink1360.xml"/><Relationship Id="rId184" Type="http://schemas.openxmlformats.org/officeDocument/2006/relationships/image" Target="../media/image2230.png"/><Relationship Id="rId189" Type="http://schemas.openxmlformats.org/officeDocument/2006/relationships/customXml" Target="../ink/ink1373.xml"/><Relationship Id="rId219" Type="http://schemas.openxmlformats.org/officeDocument/2006/relationships/customXml" Target="../ink/ink1397.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404.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347.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334.xml"/><Relationship Id="rId132" Type="http://schemas.openxmlformats.org/officeDocument/2006/relationships/image" Target="../media/image1980.png"/><Relationship Id="rId153" Type="http://schemas.openxmlformats.org/officeDocument/2006/relationships/customXml" Target="../ink/ink1355.xml"/><Relationship Id="rId174" Type="http://schemas.openxmlformats.org/officeDocument/2006/relationships/image" Target="../media/image2190.png"/><Relationship Id="rId179" Type="http://schemas.openxmlformats.org/officeDocument/2006/relationships/customXml" Target="../ink/ink1368.xml"/><Relationship Id="rId195" Type="http://schemas.openxmlformats.org/officeDocument/2006/relationships/customXml" Target="../ink/ink1376.xml"/><Relationship Id="rId209" Type="http://schemas.openxmlformats.org/officeDocument/2006/relationships/customXml" Target="../ink/ink1389.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84.xml"/><Relationship Id="rId220" Type="http://schemas.openxmlformats.org/officeDocument/2006/relationships/customXml" Target="../ink/ink1398.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412.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342.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328.xml"/><Relationship Id="rId101" Type="http://schemas.openxmlformats.org/officeDocument/2006/relationships/customXml" Target="../ink/ink1329.xml"/><Relationship Id="rId122" Type="http://schemas.openxmlformats.org/officeDocument/2006/relationships/image" Target="../media/image1930.png"/><Relationship Id="rId143" Type="http://schemas.openxmlformats.org/officeDocument/2006/relationships/customXml" Target="../ink/ink1350.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63.xml"/><Relationship Id="rId185" Type="http://schemas.openxmlformats.org/officeDocument/2006/relationships/customXml" Target="../ink/ink1371.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90.xml"/><Relationship Id="rId215" Type="http://schemas.openxmlformats.org/officeDocument/2006/relationships/customXml" Target="../ink/ink1394.xml"/><Relationship Id="rId236" Type="http://schemas.openxmlformats.org/officeDocument/2006/relationships/customXml" Target="../ink/ink1407.xml"/><Relationship Id="rId231" Type="http://schemas.openxmlformats.org/officeDocument/2006/relationships/image" Target="../media/image88.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4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42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468.xml"/><Relationship Id="rId324" Type="http://schemas.openxmlformats.org/officeDocument/2006/relationships/customXml" Target="../ink/ink1551.xml"/><Relationship Id="rId345" Type="http://schemas.openxmlformats.org/officeDocument/2006/relationships/image" Target="../media/image3710.png"/><Relationship Id="rId366" Type="http://schemas.openxmlformats.org/officeDocument/2006/relationships/customXml" Target="../ink/ink1572.xml"/><Relationship Id="rId387" Type="http://schemas.openxmlformats.org/officeDocument/2006/relationships/customXml" Target="../ink/ink158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484.xml"/><Relationship Id="rId205" Type="http://schemas.openxmlformats.org/officeDocument/2006/relationships/customXml" Target="../ink/ink1491.xml"/><Relationship Id="rId226" Type="http://schemas.openxmlformats.org/officeDocument/2006/relationships/image" Target="../media/image3120.png"/><Relationship Id="rId247" Type="http://schemas.openxmlformats.org/officeDocument/2006/relationships/customXml" Target="../ink/ink1512.xml"/><Relationship Id="rId412" Type="http://schemas.openxmlformats.org/officeDocument/2006/relationships/customXml" Target="../ink/ink1603.xml"/><Relationship Id="rId107" Type="http://schemas.openxmlformats.org/officeDocument/2006/relationships/customXml" Target="../ink/ink144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463.xml"/><Relationship Id="rId314" Type="http://schemas.openxmlformats.org/officeDocument/2006/relationships/customXml" Target="../ink/ink1546.xml"/><Relationship Id="rId335" Type="http://schemas.openxmlformats.org/officeDocument/2006/relationships/image" Target="../media/image3660.png"/><Relationship Id="rId356" Type="http://schemas.openxmlformats.org/officeDocument/2006/relationships/customXml" Target="../ink/ink156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591.xml"/><Relationship Id="rId5" Type="http://schemas.openxmlformats.org/officeDocument/2006/relationships/customXml" Target="../ink/ink1415.xml"/><Relationship Id="rId95" Type="http://schemas.openxmlformats.org/officeDocument/2006/relationships/customXml" Target="../ink/ink1436.xml"/><Relationship Id="rId160" Type="http://schemas.openxmlformats.org/officeDocument/2006/relationships/image" Target="../media/image2790.png"/><Relationship Id="rId181" Type="http://schemas.openxmlformats.org/officeDocument/2006/relationships/customXml" Target="../ink/ink1479.xml"/><Relationship Id="rId216" Type="http://schemas.openxmlformats.org/officeDocument/2006/relationships/image" Target="../media/image3070.png"/><Relationship Id="rId237" Type="http://schemas.openxmlformats.org/officeDocument/2006/relationships/customXml" Target="../ink/ink1507.xml"/><Relationship Id="rId402" Type="http://schemas.openxmlformats.org/officeDocument/2006/relationships/customXml" Target="../ink/ink1595.xml"/><Relationship Id="rId258" Type="http://schemas.openxmlformats.org/officeDocument/2006/relationships/image" Target="../media/image3280.png"/><Relationship Id="rId279" Type="http://schemas.openxmlformats.org/officeDocument/2006/relationships/customXml" Target="../ink/ink152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458.xml"/><Relationship Id="rId290" Type="http://schemas.openxmlformats.org/officeDocument/2006/relationships/customXml" Target="../ink/ink1534.xml"/><Relationship Id="rId304" Type="http://schemas.openxmlformats.org/officeDocument/2006/relationships/customXml" Target="../ink/ink1541.xml"/><Relationship Id="rId325" Type="http://schemas.openxmlformats.org/officeDocument/2006/relationships/image" Target="../media/image3611.png"/><Relationship Id="rId346" Type="http://schemas.openxmlformats.org/officeDocument/2006/relationships/customXml" Target="../ink/ink156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431.xml"/><Relationship Id="rId150" Type="http://schemas.openxmlformats.org/officeDocument/2006/relationships/image" Target="../media/image2740.png"/><Relationship Id="rId171" Type="http://schemas.openxmlformats.org/officeDocument/2006/relationships/customXml" Target="../ink/ink147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502.xml"/><Relationship Id="rId413" Type="http://schemas.openxmlformats.org/officeDocument/2006/relationships/customXml" Target="../ink/ink1604.xml"/><Relationship Id="rId248" Type="http://schemas.openxmlformats.org/officeDocument/2006/relationships/image" Target="../media/image3230.png"/><Relationship Id="rId269" Type="http://schemas.openxmlformats.org/officeDocument/2006/relationships/customXml" Target="../ink/ink1523.xml"/><Relationship Id="rId108" Type="http://schemas.openxmlformats.org/officeDocument/2006/relationships/image" Target="../media/image2530.png"/><Relationship Id="rId129" Type="http://schemas.openxmlformats.org/officeDocument/2006/relationships/customXml" Target="../ink/ink145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55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42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469.xml"/><Relationship Id="rId182" Type="http://schemas.openxmlformats.org/officeDocument/2006/relationships/image" Target="../media/image2900.png"/><Relationship Id="rId217" Type="http://schemas.openxmlformats.org/officeDocument/2006/relationships/customXml" Target="../ink/ink1497.xml"/><Relationship Id="rId378" Type="http://schemas.openxmlformats.org/officeDocument/2006/relationships/customXml" Target="../ink/ink1578.xml"/><Relationship Id="rId399" Type="http://schemas.openxmlformats.org/officeDocument/2006/relationships/customXml" Target="../ink/ink1592.xml"/><Relationship Id="rId403" Type="http://schemas.openxmlformats.org/officeDocument/2006/relationships/customXml" Target="../ink/ink159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518.xml"/><Relationship Id="rId119" Type="http://schemas.openxmlformats.org/officeDocument/2006/relationships/customXml" Target="../ink/ink144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55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42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464.xml"/><Relationship Id="rId368" Type="http://schemas.openxmlformats.org/officeDocument/2006/relationships/customXml" Target="../ink/ink1573.xml"/><Relationship Id="rId389" Type="http://schemas.openxmlformats.org/officeDocument/2006/relationships/customXml" Target="../ink/ink1584.xml"/><Relationship Id="rId172" Type="http://schemas.openxmlformats.org/officeDocument/2006/relationships/image" Target="../media/image2850.png"/><Relationship Id="rId193" Type="http://schemas.openxmlformats.org/officeDocument/2006/relationships/customXml" Target="../ink/ink1485.xml"/><Relationship Id="rId207" Type="http://schemas.openxmlformats.org/officeDocument/2006/relationships/customXml" Target="../ink/ink1492.xml"/><Relationship Id="rId228" Type="http://schemas.openxmlformats.org/officeDocument/2006/relationships/image" Target="../media/image3130.png"/><Relationship Id="rId249" Type="http://schemas.openxmlformats.org/officeDocument/2006/relationships/customXml" Target="../ink/ink1513.xml"/><Relationship Id="rId109" Type="http://schemas.openxmlformats.org/officeDocument/2006/relationships/customXml" Target="../ink/ink1443.xml"/><Relationship Id="rId260" Type="http://schemas.openxmlformats.org/officeDocument/2006/relationships/image" Target="../media/image3290.png"/><Relationship Id="rId281" Type="http://schemas.openxmlformats.org/officeDocument/2006/relationships/customXml" Target="../ink/ink1529.xml"/><Relationship Id="rId316" Type="http://schemas.openxmlformats.org/officeDocument/2006/relationships/customXml" Target="../ink/ink154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437.xml"/><Relationship Id="rId120" Type="http://schemas.openxmlformats.org/officeDocument/2006/relationships/image" Target="../media/image2590.png"/><Relationship Id="rId141" Type="http://schemas.openxmlformats.org/officeDocument/2006/relationships/customXml" Target="../ink/ink1459.xml"/><Relationship Id="rId358" Type="http://schemas.openxmlformats.org/officeDocument/2006/relationships/customXml" Target="../ink/ink1568.xml"/><Relationship Id="rId379" Type="http://schemas.openxmlformats.org/officeDocument/2006/relationships/image" Target="../media/image388.png"/><Relationship Id="rId7" Type="http://schemas.openxmlformats.org/officeDocument/2006/relationships/customXml" Target="../ink/ink1416.xml"/><Relationship Id="rId162" Type="http://schemas.openxmlformats.org/officeDocument/2006/relationships/image" Target="../media/image2800.png"/><Relationship Id="rId183" Type="http://schemas.openxmlformats.org/officeDocument/2006/relationships/customXml" Target="../ink/ink1480.xml"/><Relationship Id="rId218" Type="http://schemas.openxmlformats.org/officeDocument/2006/relationships/image" Target="../media/image3080.png"/><Relationship Id="rId239" Type="http://schemas.openxmlformats.org/officeDocument/2006/relationships/customXml" Target="../ink/ink1508.xml"/><Relationship Id="rId390" Type="http://schemas.openxmlformats.org/officeDocument/2006/relationships/image" Target="../media/image3.png"/><Relationship Id="rId404" Type="http://schemas.openxmlformats.org/officeDocument/2006/relationships/customXml" Target="../ink/ink1597.xml"/><Relationship Id="rId250" Type="http://schemas.openxmlformats.org/officeDocument/2006/relationships/image" Target="../media/image3240.png"/><Relationship Id="rId271" Type="http://schemas.openxmlformats.org/officeDocument/2006/relationships/customXml" Target="../ink/ink1524.xml"/><Relationship Id="rId292" Type="http://schemas.openxmlformats.org/officeDocument/2006/relationships/customXml" Target="../ink/ink1535.xml"/><Relationship Id="rId306" Type="http://schemas.openxmlformats.org/officeDocument/2006/relationships/customXml" Target="../ink/ink1542.xml"/><Relationship Id="rId66" Type="http://schemas.openxmlformats.org/officeDocument/2006/relationships/image" Target="../media/image2320.png"/><Relationship Id="rId87" Type="http://schemas.openxmlformats.org/officeDocument/2006/relationships/customXml" Target="../ink/ink1432.xml"/><Relationship Id="rId110" Type="http://schemas.openxmlformats.org/officeDocument/2006/relationships/image" Target="../media/image2540.png"/><Relationship Id="rId131" Type="http://schemas.openxmlformats.org/officeDocument/2006/relationships/customXml" Target="../ink/ink1454.xml"/><Relationship Id="rId327" Type="http://schemas.openxmlformats.org/officeDocument/2006/relationships/image" Target="../media/image3620.png"/><Relationship Id="rId348" Type="http://schemas.openxmlformats.org/officeDocument/2006/relationships/customXml" Target="../ink/ink156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47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503.xml"/><Relationship Id="rId380" Type="http://schemas.openxmlformats.org/officeDocument/2006/relationships/customXml" Target="../ink/ink1579.xml"/><Relationship Id="rId240" Type="http://schemas.openxmlformats.org/officeDocument/2006/relationships/image" Target="../media/image3190.png"/><Relationship Id="rId261" Type="http://schemas.openxmlformats.org/officeDocument/2006/relationships/customXml" Target="../ink/ink1519.xml"/><Relationship Id="rId35" Type="http://schemas.openxmlformats.org/officeDocument/2006/relationships/customXml" Target="../ink/ink1418.xml"/><Relationship Id="rId77" Type="http://schemas.openxmlformats.org/officeDocument/2006/relationships/customXml" Target="../ink/ink142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558.xml"/><Relationship Id="rId359" Type="http://schemas.openxmlformats.org/officeDocument/2006/relationships/image" Target="../media/image3780.png"/><Relationship Id="rId8" Type="http://schemas.openxmlformats.org/officeDocument/2006/relationships/image" Target="../media/image2311.png"/><Relationship Id="rId98" Type="http://schemas.openxmlformats.org/officeDocument/2006/relationships/image" Target="../media/image2480.png"/><Relationship Id="rId121" Type="http://schemas.openxmlformats.org/officeDocument/2006/relationships/customXml" Target="../ink/ink1449.xml"/><Relationship Id="rId142" Type="http://schemas.openxmlformats.org/officeDocument/2006/relationships/image" Target="../media/image2700.png"/><Relationship Id="rId163" Type="http://schemas.openxmlformats.org/officeDocument/2006/relationships/customXml" Target="../ink/ink1470.xml"/><Relationship Id="rId184" Type="http://schemas.openxmlformats.org/officeDocument/2006/relationships/image" Target="../media/image2910.png"/><Relationship Id="rId219" Type="http://schemas.openxmlformats.org/officeDocument/2006/relationships/customXml" Target="../ink/ink1498.xml"/><Relationship Id="rId370" Type="http://schemas.openxmlformats.org/officeDocument/2006/relationships/customXml" Target="../ink/ink1574.xml"/><Relationship Id="rId391" Type="http://schemas.openxmlformats.org/officeDocument/2006/relationships/customXml" Target="../ink/ink1585.xml"/><Relationship Id="rId405" Type="http://schemas.openxmlformats.org/officeDocument/2006/relationships/customXml" Target="../ink/ink1598.xml"/><Relationship Id="rId230" Type="http://schemas.openxmlformats.org/officeDocument/2006/relationships/image" Target="../media/image3140.png"/><Relationship Id="rId251" Type="http://schemas.openxmlformats.org/officeDocument/2006/relationships/customXml" Target="../ink/ink1514.xml"/><Relationship Id="rId67" Type="http://schemas.openxmlformats.org/officeDocument/2006/relationships/customXml" Target="../ink/ink142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55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444.xml"/><Relationship Id="rId132" Type="http://schemas.openxmlformats.org/officeDocument/2006/relationships/image" Target="../media/image2650.png"/><Relationship Id="rId153" Type="http://schemas.openxmlformats.org/officeDocument/2006/relationships/customXml" Target="../ink/ink1465.xml"/><Relationship Id="rId174" Type="http://schemas.openxmlformats.org/officeDocument/2006/relationships/image" Target="../media/image2860.png"/><Relationship Id="rId195" Type="http://schemas.openxmlformats.org/officeDocument/2006/relationships/customXml" Target="../ink/ink1486.xml"/><Relationship Id="rId209" Type="http://schemas.openxmlformats.org/officeDocument/2006/relationships/customXml" Target="../ink/ink1493.xml"/><Relationship Id="rId360" Type="http://schemas.openxmlformats.org/officeDocument/2006/relationships/customXml" Target="../ink/ink156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50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530.xml"/><Relationship Id="rId318" Type="http://schemas.openxmlformats.org/officeDocument/2006/relationships/customXml" Target="../ink/ink154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438.xml"/><Relationship Id="rId101" Type="http://schemas.openxmlformats.org/officeDocument/2006/relationships/customXml" Target="../ink/ink1439.xml"/><Relationship Id="rId122" Type="http://schemas.openxmlformats.org/officeDocument/2006/relationships/image" Target="../media/image2600.png"/><Relationship Id="rId143" Type="http://schemas.openxmlformats.org/officeDocument/2006/relationships/customXml" Target="../ink/ink1460.xml"/><Relationship Id="rId164" Type="http://schemas.openxmlformats.org/officeDocument/2006/relationships/image" Target="../media/image2810.png"/><Relationship Id="rId185" Type="http://schemas.openxmlformats.org/officeDocument/2006/relationships/customXml" Target="../ink/ink1481.xml"/><Relationship Id="rId350" Type="http://schemas.openxmlformats.org/officeDocument/2006/relationships/customXml" Target="../ink/ink156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41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504.xml"/><Relationship Id="rId252" Type="http://schemas.openxmlformats.org/officeDocument/2006/relationships/image" Target="../media/image3250.png"/><Relationship Id="rId273" Type="http://schemas.openxmlformats.org/officeDocument/2006/relationships/customXml" Target="../ink/ink1525.xml"/><Relationship Id="rId294" Type="http://schemas.openxmlformats.org/officeDocument/2006/relationships/customXml" Target="../ink/ink1536.xml"/><Relationship Id="rId308" Type="http://schemas.openxmlformats.org/officeDocument/2006/relationships/customXml" Target="../ink/ink154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433.xml"/><Relationship Id="rId112" Type="http://schemas.openxmlformats.org/officeDocument/2006/relationships/image" Target="../media/image2550.png"/><Relationship Id="rId133" Type="http://schemas.openxmlformats.org/officeDocument/2006/relationships/customXml" Target="../ink/ink1455.xml"/><Relationship Id="rId154" Type="http://schemas.openxmlformats.org/officeDocument/2006/relationships/image" Target="../media/image2760.png"/><Relationship Id="rId175" Type="http://schemas.openxmlformats.org/officeDocument/2006/relationships/customXml" Target="../ink/ink1476.xml"/><Relationship Id="rId340" Type="http://schemas.openxmlformats.org/officeDocument/2006/relationships/customXml" Target="../ink/ink155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580.xml"/><Relationship Id="rId221" Type="http://schemas.openxmlformats.org/officeDocument/2006/relationships/customXml" Target="../ink/ink1499.xml"/><Relationship Id="rId242" Type="http://schemas.openxmlformats.org/officeDocument/2006/relationships/image" Target="../media/image3200.png"/><Relationship Id="rId263" Type="http://schemas.openxmlformats.org/officeDocument/2006/relationships/customXml" Target="../ink/ink152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419.xml"/><Relationship Id="rId79" Type="http://schemas.openxmlformats.org/officeDocument/2006/relationships/customXml" Target="../ink/ink1428.xml"/><Relationship Id="rId102" Type="http://schemas.openxmlformats.org/officeDocument/2006/relationships/image" Target="../media/image2500.png"/><Relationship Id="rId123" Type="http://schemas.openxmlformats.org/officeDocument/2006/relationships/customXml" Target="../ink/ink1450.xml"/><Relationship Id="rId144" Type="http://schemas.openxmlformats.org/officeDocument/2006/relationships/image" Target="../media/image2710.png"/><Relationship Id="rId330" Type="http://schemas.openxmlformats.org/officeDocument/2006/relationships/customXml" Target="../ink/ink1554.xml"/><Relationship Id="rId90" Type="http://schemas.openxmlformats.org/officeDocument/2006/relationships/image" Target="../media/image2440.png"/><Relationship Id="rId165" Type="http://schemas.openxmlformats.org/officeDocument/2006/relationships/customXml" Target="../ink/ink147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575.xml"/><Relationship Id="rId393" Type="http://schemas.openxmlformats.org/officeDocument/2006/relationships/customXml" Target="../ink/ink1586.xml"/><Relationship Id="rId407" Type="http://schemas.openxmlformats.org/officeDocument/2006/relationships/customXml" Target="../ink/ink1599.xml"/><Relationship Id="rId211" Type="http://schemas.openxmlformats.org/officeDocument/2006/relationships/customXml" Target="../ink/ink1494.xml"/><Relationship Id="rId232" Type="http://schemas.openxmlformats.org/officeDocument/2006/relationships/image" Target="../media/image3150.png"/><Relationship Id="rId253" Type="http://schemas.openxmlformats.org/officeDocument/2006/relationships/customXml" Target="../ink/ink151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423.xml"/><Relationship Id="rId113" Type="http://schemas.openxmlformats.org/officeDocument/2006/relationships/customXml" Target="../ink/ink1445.xml"/><Relationship Id="rId134" Type="http://schemas.openxmlformats.org/officeDocument/2006/relationships/image" Target="../media/image2660.png"/><Relationship Id="rId320" Type="http://schemas.openxmlformats.org/officeDocument/2006/relationships/customXml" Target="../ink/ink154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466.xml"/><Relationship Id="rId176" Type="http://schemas.openxmlformats.org/officeDocument/2006/relationships/image" Target="../media/image2870.png"/><Relationship Id="rId197" Type="http://schemas.openxmlformats.org/officeDocument/2006/relationships/customXml" Target="../ink/ink1487.xml"/><Relationship Id="rId341" Type="http://schemas.openxmlformats.org/officeDocument/2006/relationships/image" Target="../media/image3690.png"/><Relationship Id="rId362" Type="http://schemas.openxmlformats.org/officeDocument/2006/relationships/customXml" Target="../ink/ink1570.xml"/><Relationship Id="rId383" Type="http://schemas.openxmlformats.org/officeDocument/2006/relationships/image" Target="../media/image390.png"/><Relationship Id="rId201" Type="http://schemas.openxmlformats.org/officeDocument/2006/relationships/customXml" Target="../ink/ink1489.xml"/><Relationship Id="rId222" Type="http://schemas.openxmlformats.org/officeDocument/2006/relationships/image" Target="../media/image3100.png"/><Relationship Id="rId243" Type="http://schemas.openxmlformats.org/officeDocument/2006/relationships/customXml" Target="../ink/ink1510.xml"/><Relationship Id="rId264" Type="http://schemas.openxmlformats.org/officeDocument/2006/relationships/image" Target="../media/image3310.png"/><Relationship Id="rId285" Type="http://schemas.openxmlformats.org/officeDocument/2006/relationships/customXml" Target="../ink/ink1531.xml"/><Relationship Id="rId103" Type="http://schemas.openxmlformats.org/officeDocument/2006/relationships/customXml" Target="../ink/ink1440.xml"/><Relationship Id="rId124" Type="http://schemas.openxmlformats.org/officeDocument/2006/relationships/image" Target="../media/image2610.png"/><Relationship Id="rId310" Type="http://schemas.openxmlformats.org/officeDocument/2006/relationships/customXml" Target="../ink/ink154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434.xml"/><Relationship Id="rId145" Type="http://schemas.openxmlformats.org/officeDocument/2006/relationships/customXml" Target="../ink/ink1461.xml"/><Relationship Id="rId166" Type="http://schemas.openxmlformats.org/officeDocument/2006/relationships/image" Target="../media/image2820.png"/><Relationship Id="rId187" Type="http://schemas.openxmlformats.org/officeDocument/2006/relationships/customXml" Target="../ink/ink1482.xml"/><Relationship Id="rId331" Type="http://schemas.openxmlformats.org/officeDocument/2006/relationships/image" Target="../media/image3640.png"/><Relationship Id="rId352" Type="http://schemas.openxmlformats.org/officeDocument/2006/relationships/customXml" Target="../ink/ink1565.xml"/><Relationship Id="rId373" Type="http://schemas.openxmlformats.org/officeDocument/2006/relationships/image" Target="../media/image3850.png"/><Relationship Id="rId394" Type="http://schemas.openxmlformats.org/officeDocument/2006/relationships/customXml" Target="../ink/ink158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50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526.xml"/><Relationship Id="rId296" Type="http://schemas.openxmlformats.org/officeDocument/2006/relationships/customXml" Target="../ink/ink1537.xml"/><Relationship Id="rId300" Type="http://schemas.openxmlformats.org/officeDocument/2006/relationships/customXml" Target="../ink/ink1539.xml"/><Relationship Id="rId81" Type="http://schemas.openxmlformats.org/officeDocument/2006/relationships/customXml" Target="../ink/ink1429.xml"/><Relationship Id="rId135" Type="http://schemas.openxmlformats.org/officeDocument/2006/relationships/customXml" Target="../ink/ink1456.xml"/><Relationship Id="rId156" Type="http://schemas.openxmlformats.org/officeDocument/2006/relationships/image" Target="../media/image2770.png"/><Relationship Id="rId177" Type="http://schemas.openxmlformats.org/officeDocument/2006/relationships/customXml" Target="../ink/ink147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560.xml"/><Relationship Id="rId363" Type="http://schemas.openxmlformats.org/officeDocument/2006/relationships/image" Target="../media/image3800.png"/><Relationship Id="rId384" Type="http://schemas.openxmlformats.org/officeDocument/2006/relationships/customXml" Target="../ink/ink1581.xml"/><Relationship Id="rId202" Type="http://schemas.openxmlformats.org/officeDocument/2006/relationships/image" Target="../media/image3000.png"/><Relationship Id="rId223" Type="http://schemas.openxmlformats.org/officeDocument/2006/relationships/customXml" Target="../ink/ink1500.xml"/><Relationship Id="rId244" Type="http://schemas.openxmlformats.org/officeDocument/2006/relationships/image" Target="../media/image3210.png"/><Relationship Id="rId265" Type="http://schemas.openxmlformats.org/officeDocument/2006/relationships/customXml" Target="../ink/ink152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png"/><Relationship Id="rId125" Type="http://schemas.openxmlformats.org/officeDocument/2006/relationships/customXml" Target="../ink/ink1451.xml"/><Relationship Id="rId146" Type="http://schemas.openxmlformats.org/officeDocument/2006/relationships/image" Target="../media/image2720.png"/><Relationship Id="rId167" Type="http://schemas.openxmlformats.org/officeDocument/2006/relationships/customXml" Target="../ink/ink147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555.xml"/><Relationship Id="rId353" Type="http://schemas.openxmlformats.org/officeDocument/2006/relationships/image" Target="../media/image3750.png"/><Relationship Id="rId374" Type="http://schemas.openxmlformats.org/officeDocument/2006/relationships/customXml" Target="../ink/ink1576.xml"/><Relationship Id="rId395" Type="http://schemas.openxmlformats.org/officeDocument/2006/relationships/customXml" Target="../ink/ink1588.xml"/><Relationship Id="rId409" Type="http://schemas.openxmlformats.org/officeDocument/2006/relationships/customXml" Target="../ink/ink1600.xml"/><Relationship Id="rId71" Type="http://schemas.openxmlformats.org/officeDocument/2006/relationships/customXml" Target="../ink/ink1424.xml"/><Relationship Id="rId92" Type="http://schemas.openxmlformats.org/officeDocument/2006/relationships/image" Target="../media/image2450.png"/><Relationship Id="rId213" Type="http://schemas.openxmlformats.org/officeDocument/2006/relationships/customXml" Target="../ink/ink1495.xml"/><Relationship Id="rId234" Type="http://schemas.openxmlformats.org/officeDocument/2006/relationships/image" Target="../media/image3160.png"/><Relationship Id="rId2" Type="http://schemas.openxmlformats.org/officeDocument/2006/relationships/customXml" Target="../ink/ink1414.xml"/><Relationship Id="rId255" Type="http://schemas.openxmlformats.org/officeDocument/2006/relationships/customXml" Target="../ink/ink151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446.xml"/><Relationship Id="rId136" Type="http://schemas.openxmlformats.org/officeDocument/2006/relationships/image" Target="../media/image2670.png"/><Relationship Id="rId157" Type="http://schemas.openxmlformats.org/officeDocument/2006/relationships/customXml" Target="../ink/ink146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550.xml"/><Relationship Id="rId343" Type="http://schemas.openxmlformats.org/officeDocument/2006/relationships/image" Target="../media/image3700.png"/><Relationship Id="rId364" Type="http://schemas.openxmlformats.org/officeDocument/2006/relationships/customXml" Target="../ink/ink1571.xml"/><Relationship Id="rId82" Type="http://schemas.openxmlformats.org/officeDocument/2006/relationships/image" Target="../media/image2400.png"/><Relationship Id="rId199" Type="http://schemas.openxmlformats.org/officeDocument/2006/relationships/customXml" Target="../ink/ink1488.xml"/><Relationship Id="rId203" Type="http://schemas.openxmlformats.org/officeDocument/2006/relationships/customXml" Target="../ink/ink149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511.xml"/><Relationship Id="rId266" Type="http://schemas.openxmlformats.org/officeDocument/2006/relationships/image" Target="../media/image3320.png"/><Relationship Id="rId287" Type="http://schemas.openxmlformats.org/officeDocument/2006/relationships/customXml" Target="../ink/ink1532.xml"/><Relationship Id="rId19" Type="http://schemas.openxmlformats.org/officeDocument/2006/relationships/image" Target="../media/image9.png"/><Relationship Id="rId410" Type="http://schemas.openxmlformats.org/officeDocument/2006/relationships/customXml" Target="../ink/ink1601.xml"/><Relationship Id="rId105" Type="http://schemas.openxmlformats.org/officeDocument/2006/relationships/customXml" Target="../ink/ink1441.xml"/><Relationship Id="rId126" Type="http://schemas.openxmlformats.org/officeDocument/2006/relationships/image" Target="../media/image2620.png"/><Relationship Id="rId147" Type="http://schemas.openxmlformats.org/officeDocument/2006/relationships/customXml" Target="../ink/ink1462.xml"/><Relationship Id="rId168" Type="http://schemas.openxmlformats.org/officeDocument/2006/relationships/image" Target="../media/image2830.png"/><Relationship Id="rId312" Type="http://schemas.openxmlformats.org/officeDocument/2006/relationships/customXml" Target="../ink/ink1545.xml"/><Relationship Id="rId333" Type="http://schemas.openxmlformats.org/officeDocument/2006/relationships/image" Target="../media/image3650.png"/><Relationship Id="rId354" Type="http://schemas.openxmlformats.org/officeDocument/2006/relationships/customXml" Target="../ink/ink1566.xml"/><Relationship Id="rId72" Type="http://schemas.openxmlformats.org/officeDocument/2006/relationships/image" Target="../media/image2350.png"/><Relationship Id="rId93" Type="http://schemas.openxmlformats.org/officeDocument/2006/relationships/customXml" Target="../ink/ink1435.xml"/><Relationship Id="rId189" Type="http://schemas.openxmlformats.org/officeDocument/2006/relationships/customXml" Target="../ink/ink1483.xml"/><Relationship Id="rId375" Type="http://schemas.openxmlformats.org/officeDocument/2006/relationships/image" Target="../media/image386.png"/><Relationship Id="rId396" Type="http://schemas.openxmlformats.org/officeDocument/2006/relationships/customXml" Target="../ink/ink1589.xml"/><Relationship Id="rId214" Type="http://schemas.openxmlformats.org/officeDocument/2006/relationships/image" Target="../media/image3060.png"/><Relationship Id="rId235" Type="http://schemas.openxmlformats.org/officeDocument/2006/relationships/customXml" Target="../ink/ink1506.xml"/><Relationship Id="rId256" Type="http://schemas.openxmlformats.org/officeDocument/2006/relationships/image" Target="../media/image3270.png"/><Relationship Id="rId277" Type="http://schemas.openxmlformats.org/officeDocument/2006/relationships/customXml" Target="../ink/ink1527.xml"/><Relationship Id="rId298" Type="http://schemas.openxmlformats.org/officeDocument/2006/relationships/customXml" Target="../ink/ink1538.xml"/><Relationship Id="rId3" Type="http://schemas.openxmlformats.org/officeDocument/2006/relationships/image" Target="../media/image1.png"/><Relationship Id="rId400" Type="http://schemas.openxmlformats.org/officeDocument/2006/relationships/customXml" Target="../ink/ink1593.xml"/><Relationship Id="rId116" Type="http://schemas.openxmlformats.org/officeDocument/2006/relationships/image" Target="../media/image2570.png"/><Relationship Id="rId137" Type="http://schemas.openxmlformats.org/officeDocument/2006/relationships/customXml" Target="../ink/ink1457.xml"/><Relationship Id="rId158" Type="http://schemas.openxmlformats.org/officeDocument/2006/relationships/image" Target="../media/image2780.png"/><Relationship Id="rId302" Type="http://schemas.openxmlformats.org/officeDocument/2006/relationships/customXml" Target="../ink/ink1540.xml"/><Relationship Id="rId323" Type="http://schemas.openxmlformats.org/officeDocument/2006/relationships/image" Target="../media/image3600.png"/><Relationship Id="rId344" Type="http://schemas.openxmlformats.org/officeDocument/2006/relationships/customXml" Target="../ink/ink1561.xml"/><Relationship Id="rId62" Type="http://schemas.openxmlformats.org/officeDocument/2006/relationships/image" Target="../media/image4810.png"/><Relationship Id="rId83" Type="http://schemas.openxmlformats.org/officeDocument/2006/relationships/customXml" Target="../ink/ink1430.xml"/><Relationship Id="rId179" Type="http://schemas.openxmlformats.org/officeDocument/2006/relationships/customXml" Target="../ink/ink1478.xml"/><Relationship Id="rId365" Type="http://schemas.openxmlformats.org/officeDocument/2006/relationships/image" Target="../media/image3810.png"/><Relationship Id="rId386" Type="http://schemas.openxmlformats.org/officeDocument/2006/relationships/customXml" Target="../ink/ink158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501.xml"/><Relationship Id="rId246" Type="http://schemas.openxmlformats.org/officeDocument/2006/relationships/image" Target="../media/image3220.png"/><Relationship Id="rId267" Type="http://schemas.openxmlformats.org/officeDocument/2006/relationships/customXml" Target="../ink/ink1522.xml"/><Relationship Id="rId288" Type="http://schemas.openxmlformats.org/officeDocument/2006/relationships/customXml" Target="../ink/ink1533.xml"/><Relationship Id="rId411" Type="http://schemas.openxmlformats.org/officeDocument/2006/relationships/customXml" Target="../ink/ink1602.xml"/><Relationship Id="rId106" Type="http://schemas.openxmlformats.org/officeDocument/2006/relationships/image" Target="../media/image2520.png"/><Relationship Id="rId127" Type="http://schemas.openxmlformats.org/officeDocument/2006/relationships/customXml" Target="../ink/ink1452.xml"/><Relationship Id="rId313" Type="http://schemas.openxmlformats.org/officeDocument/2006/relationships/image" Target="../media/image3550.png"/><Relationship Id="rId73" Type="http://schemas.openxmlformats.org/officeDocument/2006/relationships/customXml" Target="../ink/ink142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473.xml"/><Relationship Id="rId334" Type="http://schemas.openxmlformats.org/officeDocument/2006/relationships/customXml" Target="../ink/ink1556.xml"/><Relationship Id="rId355" Type="http://schemas.openxmlformats.org/officeDocument/2006/relationships/image" Target="../media/image3760.png"/><Relationship Id="rId376" Type="http://schemas.openxmlformats.org/officeDocument/2006/relationships/customXml" Target="../ink/ink1577.xml"/><Relationship Id="rId397" Type="http://schemas.openxmlformats.org/officeDocument/2006/relationships/customXml" Target="../ink/ink159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496.xml"/><Relationship Id="rId236" Type="http://schemas.openxmlformats.org/officeDocument/2006/relationships/image" Target="../media/image3170.png"/><Relationship Id="rId257" Type="http://schemas.openxmlformats.org/officeDocument/2006/relationships/customXml" Target="../ink/ink1517.xml"/><Relationship Id="rId278" Type="http://schemas.openxmlformats.org/officeDocument/2006/relationships/image" Target="../media/image3380.png"/><Relationship Id="rId401" Type="http://schemas.openxmlformats.org/officeDocument/2006/relationships/customXml" Target="../ink/ink1594.xml"/></Relationships>
</file>

<file path=ppt/slides/_rels/slide96.xml.rels><?xml version="1.0" encoding="UTF-8" standalone="yes"?>
<Relationships xmlns="http://schemas.openxmlformats.org/package/2006/relationships"><Relationship Id="rId117" Type="http://schemas.openxmlformats.org/officeDocument/2006/relationships/customXml" Target="../ink/ink163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61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659.xml"/><Relationship Id="rId324" Type="http://schemas.openxmlformats.org/officeDocument/2006/relationships/customXml" Target="../ink/ink1744.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675.xml"/><Relationship Id="rId205" Type="http://schemas.openxmlformats.org/officeDocument/2006/relationships/customXml" Target="../ink/ink1682.xml"/><Relationship Id="rId226" Type="http://schemas.openxmlformats.org/officeDocument/2006/relationships/customXml" Target="../ink/ink1693.xml"/><Relationship Id="rId247" Type="http://schemas.openxmlformats.org/officeDocument/2006/relationships/image" Target="../media/image3540.png"/><Relationship Id="rId107" Type="http://schemas.openxmlformats.org/officeDocument/2006/relationships/customXml" Target="../ink/ink1633.xml"/><Relationship Id="rId268" Type="http://schemas.openxmlformats.org/officeDocument/2006/relationships/customXml" Target="../ink/ink171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654.xml"/><Relationship Id="rId314" Type="http://schemas.openxmlformats.org/officeDocument/2006/relationships/customXml" Target="../ink/ink1737.xml"/><Relationship Id="rId11" Type="http://schemas.openxmlformats.org/officeDocument/2006/relationships/image" Target="../media/image5.png"/><Relationship Id="rId335" Type="http://schemas.openxmlformats.org/officeDocument/2006/relationships/customXml" Target="../ink/ink1754.xml"/><Relationship Id="rId5" Type="http://schemas.openxmlformats.org/officeDocument/2006/relationships/customXml" Target="../ink/ink1606.xml"/><Relationship Id="rId95" Type="http://schemas.openxmlformats.org/officeDocument/2006/relationships/customXml" Target="../ink/ink1627.xml"/><Relationship Id="rId160" Type="http://schemas.openxmlformats.org/officeDocument/2006/relationships/image" Target="../media/image2990.png"/><Relationship Id="rId181" Type="http://schemas.openxmlformats.org/officeDocument/2006/relationships/customXml" Target="../ink/ink167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70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649.xml"/><Relationship Id="rId290" Type="http://schemas.openxmlformats.org/officeDocument/2006/relationships/customXml" Target="../ink/ink1725.xml"/><Relationship Id="rId304" Type="http://schemas.openxmlformats.org/officeDocument/2006/relationships/customXml" Target="../ink/ink1732.xml"/><Relationship Id="rId325" Type="http://schemas.openxmlformats.org/officeDocument/2006/relationships/customXml" Target="../ink/ink1745.xml"/><Relationship Id="rId43" Type="http://schemas.openxmlformats.org/officeDocument/2006/relationships/image" Target="../media/image21.png"/><Relationship Id="rId85" Type="http://schemas.openxmlformats.org/officeDocument/2006/relationships/customXml" Target="../ink/ink1622.xml"/><Relationship Id="rId150" Type="http://schemas.openxmlformats.org/officeDocument/2006/relationships/image" Target="../media/image2940.png"/><Relationship Id="rId171" Type="http://schemas.openxmlformats.org/officeDocument/2006/relationships/customXml" Target="../ink/ink166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70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644.xml"/><Relationship Id="rId280" Type="http://schemas.openxmlformats.org/officeDocument/2006/relationships/customXml" Target="../ink/ink1720.xml"/><Relationship Id="rId315" Type="http://schemas.openxmlformats.org/officeDocument/2006/relationships/customXml" Target="../ink/ink173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61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660.xml"/><Relationship Id="rId182" Type="http://schemas.openxmlformats.org/officeDocument/2006/relationships/image" Target="../media/image3190.png"/><Relationship Id="rId217" Type="http://schemas.openxmlformats.org/officeDocument/2006/relationships/customXml" Target="../ink/ink1688.xml"/><Relationship Id="rId6" Type="http://schemas.openxmlformats.org/officeDocument/2006/relationships/image" Target="../media/image2300.png"/><Relationship Id="rId238" Type="http://schemas.openxmlformats.org/officeDocument/2006/relationships/customXml" Target="../ink/ink1699.xml"/><Relationship Id="rId259" Type="http://schemas.openxmlformats.org/officeDocument/2006/relationships/image" Target="../media/image3600.png"/><Relationship Id="rId119" Type="http://schemas.openxmlformats.org/officeDocument/2006/relationships/customXml" Target="../ink/ink1639.xml"/><Relationship Id="rId270" Type="http://schemas.openxmlformats.org/officeDocument/2006/relationships/customXml" Target="../ink/ink171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746.xml"/><Relationship Id="rId23" Type="http://schemas.openxmlformats.org/officeDocument/2006/relationships/image" Target="../media/image11.png"/><Relationship Id="rId65" Type="http://schemas.openxmlformats.org/officeDocument/2006/relationships/customXml" Target="../ink/ink161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655.xml"/><Relationship Id="rId172" Type="http://schemas.openxmlformats.org/officeDocument/2006/relationships/image" Target="../media/image3050.png"/><Relationship Id="rId193" Type="http://schemas.openxmlformats.org/officeDocument/2006/relationships/customXml" Target="../ink/ink1676.xml"/><Relationship Id="rId207" Type="http://schemas.openxmlformats.org/officeDocument/2006/relationships/customXml" Target="../ink/ink1683.xml"/><Relationship Id="rId228" Type="http://schemas.openxmlformats.org/officeDocument/2006/relationships/customXml" Target="../ink/ink1694.xml"/><Relationship Id="rId249" Type="http://schemas.openxmlformats.org/officeDocument/2006/relationships/image" Target="../media/image3550.png"/><Relationship Id="rId109" Type="http://schemas.openxmlformats.org/officeDocument/2006/relationships/customXml" Target="../ink/ink1634.xml"/><Relationship Id="rId260" Type="http://schemas.openxmlformats.org/officeDocument/2006/relationships/customXml" Target="../ink/ink171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75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28.xml"/><Relationship Id="rId120" Type="http://schemas.openxmlformats.org/officeDocument/2006/relationships/image" Target="../media/image2790.png"/><Relationship Id="rId141" Type="http://schemas.openxmlformats.org/officeDocument/2006/relationships/customXml" Target="../ink/ink1650.xml"/><Relationship Id="rId7" Type="http://schemas.openxmlformats.org/officeDocument/2006/relationships/customXml" Target="../ink/ink1607.xml"/><Relationship Id="rId162" Type="http://schemas.openxmlformats.org/officeDocument/2006/relationships/image" Target="../media/image3000.png"/><Relationship Id="rId183" Type="http://schemas.openxmlformats.org/officeDocument/2006/relationships/customXml" Target="../ink/ink167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705.xml"/><Relationship Id="rId271" Type="http://schemas.openxmlformats.org/officeDocument/2006/relationships/image" Target="../media/image3660.png"/><Relationship Id="rId292" Type="http://schemas.openxmlformats.org/officeDocument/2006/relationships/customXml" Target="../ink/ink1726.xml"/><Relationship Id="rId306" Type="http://schemas.openxmlformats.org/officeDocument/2006/relationships/customXml" Target="../ink/ink1733.xml"/><Relationship Id="rId66" Type="http://schemas.openxmlformats.org/officeDocument/2006/relationships/image" Target="../media/image2320.png"/><Relationship Id="rId87" Type="http://schemas.openxmlformats.org/officeDocument/2006/relationships/customXml" Target="../ink/ink1623.xml"/><Relationship Id="rId110" Type="http://schemas.openxmlformats.org/officeDocument/2006/relationships/image" Target="../media/image2740.png"/><Relationship Id="rId115" Type="http://schemas.openxmlformats.org/officeDocument/2006/relationships/customXml" Target="../ink/ink1637.xml"/><Relationship Id="rId131" Type="http://schemas.openxmlformats.org/officeDocument/2006/relationships/customXml" Target="../ink/ink1645.xml"/><Relationship Id="rId136" Type="http://schemas.openxmlformats.org/officeDocument/2006/relationships/image" Target="../media/image2870.png"/><Relationship Id="rId157" Type="http://schemas.openxmlformats.org/officeDocument/2006/relationships/customXml" Target="../ink/ink165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742.xml"/><Relationship Id="rId327" Type="http://schemas.openxmlformats.org/officeDocument/2006/relationships/customXml" Target="../ink/ink1747.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666.xml"/><Relationship Id="rId194" Type="http://schemas.openxmlformats.org/officeDocument/2006/relationships/image" Target="../media/image3280.png"/><Relationship Id="rId199" Type="http://schemas.openxmlformats.org/officeDocument/2006/relationships/customXml" Target="../ink/ink1679.xml"/><Relationship Id="rId203" Type="http://schemas.openxmlformats.org/officeDocument/2006/relationships/customXml" Target="../ink/ink168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692.xml"/><Relationship Id="rId240" Type="http://schemas.openxmlformats.org/officeDocument/2006/relationships/customXml" Target="../ink/ink170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71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609.xml"/><Relationship Id="rId77" Type="http://schemas.openxmlformats.org/officeDocument/2006/relationships/customXml" Target="../ink/ink1618.xml"/><Relationship Id="rId100" Type="http://schemas.openxmlformats.org/officeDocument/2006/relationships/image" Target="../media/image2690.png"/><Relationship Id="rId105" Type="http://schemas.openxmlformats.org/officeDocument/2006/relationships/customXml" Target="../ink/ink1632.xml"/><Relationship Id="rId126" Type="http://schemas.openxmlformats.org/officeDocument/2006/relationships/image" Target="../media/image2820.png"/><Relationship Id="rId147" Type="http://schemas.openxmlformats.org/officeDocument/2006/relationships/customXml" Target="../ink/ink1653.xml"/><Relationship Id="rId168" Type="http://schemas.openxmlformats.org/officeDocument/2006/relationships/image" Target="../media/image3030.png"/><Relationship Id="rId282" Type="http://schemas.openxmlformats.org/officeDocument/2006/relationships/customXml" Target="../ink/ink1721.xml"/><Relationship Id="rId312" Type="http://schemas.openxmlformats.org/officeDocument/2006/relationships/customXml" Target="../ink/ink1736.xml"/><Relationship Id="rId317" Type="http://schemas.openxmlformats.org/officeDocument/2006/relationships/customXml" Target="../ink/ink1739.xml"/><Relationship Id="rId333" Type="http://schemas.openxmlformats.org/officeDocument/2006/relationships/customXml" Target="../ink/ink1753.xml"/><Relationship Id="rId338" Type="http://schemas.openxmlformats.org/officeDocument/2006/relationships/customXml" Target="../ink/ink1756.xml"/><Relationship Id="rId8" Type="http://schemas.openxmlformats.org/officeDocument/2006/relationships/image" Target="../media/image2311.png"/><Relationship Id="rId72" Type="http://schemas.openxmlformats.org/officeDocument/2006/relationships/image" Target="../media/image2350.png"/><Relationship Id="rId93" Type="http://schemas.openxmlformats.org/officeDocument/2006/relationships/customXml" Target="../ink/ink1626.xml"/><Relationship Id="rId98" Type="http://schemas.openxmlformats.org/officeDocument/2006/relationships/image" Target="../media/image2680.png"/><Relationship Id="rId121" Type="http://schemas.openxmlformats.org/officeDocument/2006/relationships/customXml" Target="../ink/ink1640.xml"/><Relationship Id="rId142" Type="http://schemas.openxmlformats.org/officeDocument/2006/relationships/image" Target="../media/image2900.png"/><Relationship Id="rId163" Type="http://schemas.openxmlformats.org/officeDocument/2006/relationships/customXml" Target="../ink/ink1661.xml"/><Relationship Id="rId184" Type="http://schemas.openxmlformats.org/officeDocument/2006/relationships/image" Target="../media/image3200.png"/><Relationship Id="rId189" Type="http://schemas.openxmlformats.org/officeDocument/2006/relationships/customXml" Target="../ink/ink1674.xml"/><Relationship Id="rId219" Type="http://schemas.openxmlformats.org/officeDocument/2006/relationships/customXml" Target="../ink/ink1689.xml"/><Relationship Id="rId214" Type="http://schemas.openxmlformats.org/officeDocument/2006/relationships/image" Target="../media/image3380.png"/><Relationship Id="rId230" Type="http://schemas.openxmlformats.org/officeDocument/2006/relationships/customXml" Target="../ink/ink169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708.xml"/><Relationship Id="rId277" Type="http://schemas.openxmlformats.org/officeDocument/2006/relationships/image" Target="../media/image3690.png"/><Relationship Id="rId298" Type="http://schemas.openxmlformats.org/officeDocument/2006/relationships/customXml" Target="../ink/ink1729.xml"/><Relationship Id="rId3" Type="http://schemas.openxmlformats.org/officeDocument/2006/relationships/image" Target="../media/image1.png"/><Relationship Id="rId67" Type="http://schemas.openxmlformats.org/officeDocument/2006/relationships/customXml" Target="../ink/ink1613.xml"/><Relationship Id="rId116" Type="http://schemas.openxmlformats.org/officeDocument/2006/relationships/image" Target="../media/image2770.png"/><Relationship Id="rId137" Type="http://schemas.openxmlformats.org/officeDocument/2006/relationships/customXml" Target="../ink/ink1648.xml"/><Relationship Id="rId158" Type="http://schemas.openxmlformats.org/officeDocument/2006/relationships/image" Target="../media/image2980.png"/><Relationship Id="rId272" Type="http://schemas.openxmlformats.org/officeDocument/2006/relationships/customXml" Target="../ink/ink1716.xml"/><Relationship Id="rId293" Type="http://schemas.openxmlformats.org/officeDocument/2006/relationships/image" Target="../media/image3770.png"/><Relationship Id="rId302" Type="http://schemas.openxmlformats.org/officeDocument/2006/relationships/customXml" Target="../ink/ink1731.xml"/><Relationship Id="rId307" Type="http://schemas.openxmlformats.org/officeDocument/2006/relationships/image" Target="../media/image388.png"/><Relationship Id="rId323" Type="http://schemas.openxmlformats.org/officeDocument/2006/relationships/customXml" Target="../ink/ink1743.xml"/><Relationship Id="rId328" Type="http://schemas.openxmlformats.org/officeDocument/2006/relationships/customXml" Target="../ink/ink1748.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621.xml"/><Relationship Id="rId88" Type="http://schemas.openxmlformats.org/officeDocument/2006/relationships/image" Target="../media/image2630.png"/><Relationship Id="rId111" Type="http://schemas.openxmlformats.org/officeDocument/2006/relationships/customXml" Target="../ink/ink1635.xml"/><Relationship Id="rId132" Type="http://schemas.openxmlformats.org/officeDocument/2006/relationships/image" Target="../media/image2850.png"/><Relationship Id="rId153" Type="http://schemas.openxmlformats.org/officeDocument/2006/relationships/customXml" Target="../ink/ink1656.xml"/><Relationship Id="rId174" Type="http://schemas.openxmlformats.org/officeDocument/2006/relationships/image" Target="../media/image3060.png"/><Relationship Id="rId179" Type="http://schemas.openxmlformats.org/officeDocument/2006/relationships/customXml" Target="../ink/ink1669.xml"/><Relationship Id="rId195" Type="http://schemas.openxmlformats.org/officeDocument/2006/relationships/customXml" Target="../ink/ink1677.xml"/><Relationship Id="rId209" Type="http://schemas.openxmlformats.org/officeDocument/2006/relationships/customXml" Target="../ink/ink168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703.xml"/><Relationship Id="rId267" Type="http://schemas.openxmlformats.org/officeDocument/2006/relationships/image" Target="../media/image3640.png"/><Relationship Id="rId288" Type="http://schemas.openxmlformats.org/officeDocument/2006/relationships/customXml" Target="../ink/ink172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643.xml"/><Relationship Id="rId262" Type="http://schemas.openxmlformats.org/officeDocument/2006/relationships/customXml" Target="../ink/ink171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757.xml"/><Relationship Id="rId73" Type="http://schemas.openxmlformats.org/officeDocument/2006/relationships/customXml" Target="../ink/ink161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629.xml"/><Relationship Id="rId101" Type="http://schemas.openxmlformats.org/officeDocument/2006/relationships/customXml" Target="../ink/ink1630.xml"/><Relationship Id="rId122" Type="http://schemas.openxmlformats.org/officeDocument/2006/relationships/image" Target="../media/image2800.png"/><Relationship Id="rId143" Type="http://schemas.openxmlformats.org/officeDocument/2006/relationships/customXml" Target="../ink/ink165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664.xml"/><Relationship Id="rId185" Type="http://schemas.openxmlformats.org/officeDocument/2006/relationships/customXml" Target="../ink/ink167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60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687.xml"/><Relationship Id="rId236" Type="http://schemas.openxmlformats.org/officeDocument/2006/relationships/customXml" Target="../ink/ink1698.xml"/><Relationship Id="rId257" Type="http://schemas.openxmlformats.org/officeDocument/2006/relationships/image" Target="../media/image3590.png"/><Relationship Id="rId278" Type="http://schemas.openxmlformats.org/officeDocument/2006/relationships/customXml" Target="../ink/ink1719.xml"/><Relationship Id="rId231" Type="http://schemas.openxmlformats.org/officeDocument/2006/relationships/image" Target="../media/image3460.png"/><Relationship Id="rId252" Type="http://schemas.openxmlformats.org/officeDocument/2006/relationships/customXml" Target="../ink/ink1706.xml"/><Relationship Id="rId273" Type="http://schemas.openxmlformats.org/officeDocument/2006/relationships/image" Target="../media/image3670.png"/><Relationship Id="rId294" Type="http://schemas.openxmlformats.org/officeDocument/2006/relationships/customXml" Target="../ink/ink1727.xml"/><Relationship Id="rId308" Type="http://schemas.openxmlformats.org/officeDocument/2006/relationships/customXml" Target="../ink/ink1734.xml"/><Relationship Id="rId329" Type="http://schemas.openxmlformats.org/officeDocument/2006/relationships/customXml" Target="../ink/ink1749.xml"/><Relationship Id="rId68" Type="http://schemas.openxmlformats.org/officeDocument/2006/relationships/image" Target="../media/image2330.png"/><Relationship Id="rId89" Type="http://schemas.openxmlformats.org/officeDocument/2006/relationships/customXml" Target="../ink/ink1624.xml"/><Relationship Id="rId112" Type="http://schemas.openxmlformats.org/officeDocument/2006/relationships/image" Target="../media/image2750.png"/><Relationship Id="rId133" Type="http://schemas.openxmlformats.org/officeDocument/2006/relationships/customXml" Target="../ink/ink1646.xml"/><Relationship Id="rId154" Type="http://schemas.openxmlformats.org/officeDocument/2006/relationships/image" Target="../media/image2960.png"/><Relationship Id="rId175" Type="http://schemas.openxmlformats.org/officeDocument/2006/relationships/customXml" Target="../ink/ink1667.xml"/><Relationship Id="rId340" Type="http://schemas.openxmlformats.org/officeDocument/2006/relationships/customXml" Target="../ink/ink175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690.xml"/><Relationship Id="rId242" Type="http://schemas.openxmlformats.org/officeDocument/2006/relationships/customXml" Target="../ink/ink1701.xml"/><Relationship Id="rId263" Type="http://schemas.openxmlformats.org/officeDocument/2006/relationships/image" Target="../media/image3620.png"/><Relationship Id="rId284" Type="http://schemas.openxmlformats.org/officeDocument/2006/relationships/customXml" Target="../ink/ink1722.xml"/><Relationship Id="rId319" Type="http://schemas.openxmlformats.org/officeDocument/2006/relationships/customXml" Target="../ink/ink1740.xml"/><Relationship Id="rId37" Type="http://schemas.openxmlformats.org/officeDocument/2006/relationships/customXml" Target="../ink/ink1610.xml"/><Relationship Id="rId79" Type="http://schemas.openxmlformats.org/officeDocument/2006/relationships/customXml" Target="../ink/ink1619.xml"/><Relationship Id="rId102" Type="http://schemas.openxmlformats.org/officeDocument/2006/relationships/image" Target="../media/image2700.png"/><Relationship Id="rId123" Type="http://schemas.openxmlformats.org/officeDocument/2006/relationships/customXml" Target="../ink/ink1641.xml"/><Relationship Id="rId144" Type="http://schemas.openxmlformats.org/officeDocument/2006/relationships/image" Target="../media/image2910.png"/><Relationship Id="rId330" Type="http://schemas.openxmlformats.org/officeDocument/2006/relationships/customXml" Target="../ink/ink1750.xml"/><Relationship Id="rId90" Type="http://schemas.openxmlformats.org/officeDocument/2006/relationships/image" Target="../media/image2640.png"/><Relationship Id="rId165" Type="http://schemas.openxmlformats.org/officeDocument/2006/relationships/customXml" Target="../ink/ink1662.xml"/><Relationship Id="rId186" Type="http://schemas.openxmlformats.org/officeDocument/2006/relationships/image" Target="../media/image3240.png"/><Relationship Id="rId211" Type="http://schemas.openxmlformats.org/officeDocument/2006/relationships/customXml" Target="../ink/ink1685.xml"/><Relationship Id="rId232" Type="http://schemas.openxmlformats.org/officeDocument/2006/relationships/customXml" Target="../ink/ink1696.xml"/><Relationship Id="rId253" Type="http://schemas.openxmlformats.org/officeDocument/2006/relationships/image" Target="../media/image3570.png"/><Relationship Id="rId274" Type="http://schemas.openxmlformats.org/officeDocument/2006/relationships/customXml" Target="../ink/ink171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614.xml"/><Relationship Id="rId113" Type="http://schemas.openxmlformats.org/officeDocument/2006/relationships/customXml" Target="../ink/ink163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57.xml"/><Relationship Id="rId176" Type="http://schemas.openxmlformats.org/officeDocument/2006/relationships/image" Target="../media/image3070.png"/><Relationship Id="rId197" Type="http://schemas.openxmlformats.org/officeDocument/2006/relationships/customXml" Target="../ink/ink1678.xml"/><Relationship Id="rId341" Type="http://schemas.openxmlformats.org/officeDocument/2006/relationships/customXml" Target="../ink/ink1759.xml"/><Relationship Id="rId201" Type="http://schemas.openxmlformats.org/officeDocument/2006/relationships/customXml" Target="../ink/ink168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712.xml"/><Relationship Id="rId285" Type="http://schemas.openxmlformats.org/officeDocument/2006/relationships/image" Target="../media/image3730.png"/><Relationship Id="rId103" Type="http://schemas.openxmlformats.org/officeDocument/2006/relationships/customXml" Target="../ink/ink1631.xml"/><Relationship Id="rId124" Type="http://schemas.openxmlformats.org/officeDocument/2006/relationships/image" Target="../media/image2810.png"/><Relationship Id="rId310" Type="http://schemas.openxmlformats.org/officeDocument/2006/relationships/customXml" Target="../ink/ink173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25.xml"/><Relationship Id="rId145" Type="http://schemas.openxmlformats.org/officeDocument/2006/relationships/customXml" Target="../ink/ink1652.xml"/><Relationship Id="rId166" Type="http://schemas.openxmlformats.org/officeDocument/2006/relationships/image" Target="../media/image3020.png"/><Relationship Id="rId187" Type="http://schemas.openxmlformats.org/officeDocument/2006/relationships/customXml" Target="../ink/ink1673.xml"/><Relationship Id="rId331" Type="http://schemas.openxmlformats.org/officeDocument/2006/relationships/customXml" Target="../ink/ink175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70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728.xml"/><Relationship Id="rId300" Type="http://schemas.openxmlformats.org/officeDocument/2006/relationships/customXml" Target="../ink/ink1730.xml"/><Relationship Id="rId81" Type="http://schemas.openxmlformats.org/officeDocument/2006/relationships/customXml" Target="../ink/ink1620.xml"/><Relationship Id="rId135" Type="http://schemas.openxmlformats.org/officeDocument/2006/relationships/customXml" Target="../ink/ink1647.xml"/><Relationship Id="rId156" Type="http://schemas.openxmlformats.org/officeDocument/2006/relationships/image" Target="../media/image2970.png"/><Relationship Id="rId177" Type="http://schemas.openxmlformats.org/officeDocument/2006/relationships/customXml" Target="../ink/ink1668.xml"/><Relationship Id="rId198" Type="http://schemas.openxmlformats.org/officeDocument/2006/relationships/image" Target="../media/image3300.png"/><Relationship Id="rId321" Type="http://schemas.openxmlformats.org/officeDocument/2006/relationships/customXml" Target="../ink/ink1741.xml"/><Relationship Id="rId202" Type="http://schemas.openxmlformats.org/officeDocument/2006/relationships/image" Target="../media/image3320.png"/><Relationship Id="rId223" Type="http://schemas.openxmlformats.org/officeDocument/2006/relationships/customXml" Target="../ink/ink1691.xml"/><Relationship Id="rId244" Type="http://schemas.openxmlformats.org/officeDocument/2006/relationships/customXml" Target="../ink/ink1702.xml"/><Relationship Id="rId265" Type="http://schemas.openxmlformats.org/officeDocument/2006/relationships/image" Target="../media/image3630.png"/><Relationship Id="rId286" Type="http://schemas.openxmlformats.org/officeDocument/2006/relationships/customXml" Target="../ink/ink172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642.xml"/><Relationship Id="rId146" Type="http://schemas.openxmlformats.org/officeDocument/2006/relationships/image" Target="../media/image2920.png"/><Relationship Id="rId167" Type="http://schemas.openxmlformats.org/officeDocument/2006/relationships/customXml" Target="../ink/ink166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752.xml"/><Relationship Id="rId71" Type="http://schemas.openxmlformats.org/officeDocument/2006/relationships/customXml" Target="../ink/ink1615.xml"/><Relationship Id="rId92" Type="http://schemas.openxmlformats.org/officeDocument/2006/relationships/image" Target="../media/image2650.png"/><Relationship Id="rId213" Type="http://schemas.openxmlformats.org/officeDocument/2006/relationships/customXml" Target="../ink/ink1686.xml"/><Relationship Id="rId234" Type="http://schemas.openxmlformats.org/officeDocument/2006/relationships/customXml" Target="../ink/ink1697.xml"/><Relationship Id="rId2" Type="http://schemas.openxmlformats.org/officeDocument/2006/relationships/customXml" Target="../ink/ink1605.xml"/><Relationship Id="rId255" Type="http://schemas.openxmlformats.org/officeDocument/2006/relationships/image" Target="../media/image3580.png"/><Relationship Id="rId276" Type="http://schemas.openxmlformats.org/officeDocument/2006/relationships/customXml" Target="../ink/ink1718.xml"/><Relationship Id="rId297" Type="http://schemas.openxmlformats.org/officeDocument/2006/relationships/image" Target="../media/image3790.png"/><Relationship Id="rId29"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11.png"/><Relationship Id="rId4" Type="http://schemas.openxmlformats.org/officeDocument/2006/relationships/image" Target="../media/image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492090"/>
            <a:ext cx="9627627" cy="2020248"/>
          </a:xfrm>
        </p:spPr>
        <p:txBody>
          <a:bodyPr>
            <a:noAutofit/>
          </a:bodyPr>
          <a:lstStyle/>
          <a:p>
            <a:pPr marL="0" indent="0" algn="ctr">
              <a:buNone/>
            </a:pPr>
            <a:r>
              <a:rPr lang="de-DE" sz="4400" dirty="0" err="1"/>
              <a:t>why</a:t>
            </a:r>
            <a:r>
              <a:rPr lang="de-DE" sz="4400" dirty="0"/>
              <a:t> </a:t>
            </a:r>
            <a:r>
              <a:rPr lang="de-DE" sz="4400" dirty="0" err="1"/>
              <a:t>playing</a:t>
            </a:r>
            <a:r>
              <a:rPr lang="de-DE" sz="4400" dirty="0"/>
              <a:t> </a:t>
            </a:r>
            <a:r>
              <a:rPr lang="de-DE" sz="4400" dirty="0" err="1"/>
              <a:t>around</a:t>
            </a:r>
            <a:r>
              <a:rPr lang="de-DE" sz="4400" dirty="0"/>
              <a:t> </a:t>
            </a:r>
            <a:r>
              <a:rPr lang="de-DE" sz="4400" dirty="0" err="1"/>
              <a:t>with</a:t>
            </a:r>
            <a:r>
              <a:rPr lang="de-DE" sz="4400" dirty="0"/>
              <a:t> &lt;</a:t>
            </a:r>
            <a:r>
              <a:rPr lang="de-DE" sz="4400" dirty="0" err="1"/>
              <a:t>img</a:t>
            </a:r>
            <a:r>
              <a:rPr lang="de-DE" sz="4400" dirty="0"/>
              <a:t>&gt; &lt;</a:t>
            </a:r>
            <a:r>
              <a:rPr lang="de-DE" sz="4400" dirty="0" err="1"/>
              <a:t>iframe</a:t>
            </a:r>
            <a:r>
              <a:rPr lang="de-DE" sz="4400" dirty="0"/>
              <a:t>&gt; &lt;form&gt; etc.?</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2" y="4617035"/>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a:t>JavaScript </a:t>
            </a:r>
            <a:r>
              <a:rPr lang="de-DE" sz="4400" dirty="0" err="1"/>
              <a:t>can</a:t>
            </a:r>
            <a:r>
              <a:rPr lang="de-DE" sz="4400" dirty="0"/>
              <a:t> send </a:t>
            </a:r>
            <a:r>
              <a:rPr lang="de-DE" sz="4400" dirty="0" err="1"/>
              <a:t>arbitrary</a:t>
            </a:r>
            <a:r>
              <a:rPr lang="de-DE" sz="4400" dirty="0"/>
              <a:t> </a:t>
            </a:r>
            <a:r>
              <a:rPr lang="de-DE" sz="4400" dirty="0" err="1"/>
              <a:t>requests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838159"/>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Can‘t</a:t>
            </a:r>
            <a:r>
              <a:rPr lang="de-DE" sz="4400" dirty="0"/>
              <a:t> </a:t>
            </a:r>
            <a:r>
              <a:rPr lang="de-DE" sz="4400" dirty="0" err="1"/>
              <a:t>even</a:t>
            </a:r>
            <a:r>
              <a:rPr lang="de-DE" sz="4400" dirty="0"/>
              <a:t> </a:t>
            </a:r>
            <a:r>
              <a:rPr lang="de-DE" sz="4400" dirty="0" err="1"/>
              <a:t>read</a:t>
            </a:r>
            <a:r>
              <a:rPr lang="de-DE" sz="4400" dirty="0"/>
              <a:t> </a:t>
            </a:r>
            <a:r>
              <a:rPr lang="de-DE" sz="4400" dirty="0" err="1"/>
              <a:t>the</a:t>
            </a:r>
            <a:r>
              <a:rPr lang="de-DE" sz="4400" dirty="0"/>
              <a:t> </a:t>
            </a:r>
            <a:r>
              <a:rPr lang="de-DE" sz="4400" dirty="0" err="1"/>
              <a:t>response</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2"/>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3"/>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8239</Words>
  <Application>Microsoft Office PowerPoint</Application>
  <PresentationFormat>Breitbild</PresentationFormat>
  <Paragraphs>1573</Paragraphs>
  <Slides>128</Slides>
  <Notes>78</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128</vt:i4>
      </vt:variant>
    </vt:vector>
  </HeadingPairs>
  <TitlesOfParts>
    <vt:vector size="136"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3</cp:revision>
  <dcterms:created xsi:type="dcterms:W3CDTF">2020-10-03T15:54:34Z</dcterms:created>
  <dcterms:modified xsi:type="dcterms:W3CDTF">2021-02-19T21:10:18Z</dcterms:modified>
</cp:coreProperties>
</file>